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8"/>
  </p:notesMasterIdLst>
  <p:sldIdLst>
    <p:sldId id="256" r:id="rId3"/>
    <p:sldId id="257" r:id="rId4"/>
    <p:sldId id="280" r:id="rId5"/>
    <p:sldId id="258" r:id="rId6"/>
    <p:sldId id="259" r:id="rId7"/>
    <p:sldId id="260" r:id="rId8"/>
    <p:sldId id="261" r:id="rId9"/>
    <p:sldId id="262" r:id="rId10"/>
    <p:sldId id="265" r:id="rId11"/>
    <p:sldId id="282" r:id="rId12"/>
    <p:sldId id="283" r:id="rId13"/>
    <p:sldId id="266" r:id="rId14"/>
    <p:sldId id="277" r:id="rId15"/>
    <p:sldId id="281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67" r:id="rId25"/>
    <p:sldId id="278" r:id="rId26"/>
    <p:sldId id="279" r:id="rId2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Georgia" pitchFamily="18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Georgia" pitchFamily="18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Georgia" pitchFamily="18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Georgia" pitchFamily="18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Georg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99FF"/>
    <a:srgbClr val="00FF00"/>
    <a:srgbClr val="F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65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8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smtClean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 b="1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29B119ED-1DB6-4C61-905A-15093FBC230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3845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BF58C-00C9-4ACD-B941-EA8BBBB3B74F}" type="slidenum">
              <a:rPr lang="pt-BR"/>
              <a:pPr/>
              <a:t>1</a:t>
            </a:fld>
            <a:endParaRPr lang="pt-BR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717216-18D7-4424-B386-AA88835A1921}" type="slidenum">
              <a:rPr lang="pt-BR"/>
              <a:pPr/>
              <a:t>10</a:t>
            </a:fld>
            <a:endParaRPr lang="pt-BR"/>
          </a:p>
        </p:txBody>
      </p:sp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9635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B8C31B-D410-4CA1-A9D8-476FF34060EA}" type="slidenum">
              <a:rPr lang="pt-BR"/>
              <a:pPr/>
              <a:t>11</a:t>
            </a:fld>
            <a:endParaRPr lang="pt-BR"/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3731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32839B-DDAD-4EA7-960A-E24459C2CBE4}" type="slidenum">
              <a:rPr lang="pt-BR"/>
              <a:pPr/>
              <a:t>12</a:t>
            </a:fld>
            <a:endParaRPr lang="pt-BR"/>
          </a:p>
        </p:txBody>
      </p:sp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2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251249-86DE-4850-B252-D17C18184B5B}" type="slidenum">
              <a:rPr lang="pt-BR"/>
              <a:pPr/>
              <a:t>13</a:t>
            </a:fld>
            <a:endParaRPr lang="pt-BR"/>
          </a:p>
        </p:txBody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03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36457B-AD9A-4D79-9C17-B04DD5D114AF}" type="slidenum">
              <a:rPr lang="pt-BR"/>
              <a:pPr/>
              <a:t>14</a:t>
            </a:fld>
            <a:endParaRPr lang="pt-BR"/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7587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F98F1D-704E-4090-B846-70FF28852ADE}" type="slidenum">
              <a:rPr lang="pt-BR"/>
              <a:pPr/>
              <a:t>15</a:t>
            </a:fld>
            <a:endParaRPr lang="pt-BR"/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771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7F2595-3CDD-4B1C-95C8-2BE65A882A10}" type="slidenum">
              <a:rPr lang="pt-BR"/>
              <a:pPr/>
              <a:t>16</a:t>
            </a:fld>
            <a:endParaRPr lang="pt-BR"/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819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507C55-A1D3-4060-AB92-B5278B0EF09C}" type="slidenum">
              <a:rPr lang="pt-BR"/>
              <a:pPr/>
              <a:t>17</a:t>
            </a:fld>
            <a:endParaRPr lang="pt-BR"/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8915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B86852-1B0E-4DAA-854F-136213E14EE7}" type="slidenum">
              <a:rPr lang="pt-BR"/>
              <a:pPr/>
              <a:t>18</a:t>
            </a:fld>
            <a:endParaRPr lang="pt-BR"/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0963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AC8C45-F182-44AD-A43A-A655D42273F0}" type="slidenum">
              <a:rPr lang="pt-BR"/>
              <a:pPr/>
              <a:t>19</a:t>
            </a:fld>
            <a:endParaRPr lang="pt-BR"/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011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80FE9A-4896-4E1B-9E9E-197B4DD6E1A0}" type="slidenum">
              <a:rPr lang="pt-BR"/>
              <a:pPr/>
              <a:t>2</a:t>
            </a:fld>
            <a:endParaRPr lang="pt-BR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690BEC-C5DA-4E6C-B3EF-3F0573C5303B}" type="slidenum">
              <a:rPr lang="pt-BR"/>
              <a:pPr/>
              <a:t>20</a:t>
            </a:fld>
            <a:endParaRPr lang="pt-BR"/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5059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EEACDC-D348-401F-81A0-CC89FA7C5AFC}" type="slidenum">
              <a:rPr lang="pt-BR"/>
              <a:pPr/>
              <a:t>21</a:t>
            </a:fld>
            <a:endParaRPr lang="pt-BR"/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07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EACD2E-E3B8-498C-874C-EB49ED346DC7}" type="slidenum">
              <a:rPr lang="pt-BR"/>
              <a:pPr/>
              <a:t>22</a:t>
            </a:fld>
            <a:endParaRPr lang="pt-BR"/>
          </a:p>
        </p:txBody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55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4E7C10-831B-47AD-A5E0-239285B30CCA}" type="slidenum">
              <a:rPr lang="pt-BR"/>
              <a:pPr/>
              <a:t>23</a:t>
            </a:fld>
            <a:endParaRPr lang="pt-BR"/>
          </a:p>
        </p:txBody>
      </p:sp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5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600579-C5E9-43B3-9201-FCFE9468CCAF}" type="slidenum">
              <a:rPr lang="pt-BR"/>
              <a:pPr/>
              <a:t>24</a:t>
            </a:fld>
            <a:endParaRPr lang="pt-BR"/>
          </a:p>
        </p:txBody>
      </p:sp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9395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FFB0F6-48F7-4C65-871B-772BCF0CC2D9}" type="slidenum">
              <a:rPr lang="pt-BR"/>
              <a:pPr/>
              <a:t>25</a:t>
            </a:fld>
            <a:endParaRPr lang="pt-BR"/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3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ABB5CD-79DB-43B8-AE62-DAB746FFD171}" type="slidenum">
              <a:rPr lang="pt-BR"/>
              <a:pPr/>
              <a:t>3</a:t>
            </a:fld>
            <a:endParaRPr lang="pt-BR"/>
          </a:p>
        </p:txBody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491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658AC-063E-4E8B-87D7-4CCEEF160F19}" type="slidenum">
              <a:rPr lang="pt-BR"/>
              <a:pPr/>
              <a:t>4</a:t>
            </a:fld>
            <a:endParaRPr lang="pt-BR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34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2E16FD-D500-40DE-844A-4650CA9CFF83}" type="slidenum">
              <a:rPr lang="pt-BR"/>
              <a:pPr/>
              <a:t>5</a:t>
            </a:fld>
            <a:endParaRPr lang="pt-BR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58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CD6377-A783-41A5-9F51-9D26588BB523}" type="slidenum">
              <a:rPr lang="pt-BR"/>
              <a:pPr/>
              <a:t>6</a:t>
            </a:fld>
            <a:endParaRPr lang="pt-BR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48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6A095B-59F6-4169-B076-4058C5F64555}" type="slidenum">
              <a:rPr lang="pt-BR"/>
              <a:pPr/>
              <a:t>7</a:t>
            </a:fld>
            <a:endParaRPr lang="pt-BR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506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E44B10-A98B-4311-99E2-AFEEDFE861F7}" type="slidenum">
              <a:rPr lang="pt-BR"/>
              <a:pPr/>
              <a:t>8</a:t>
            </a:fld>
            <a:endParaRPr lang="pt-BR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0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05E51F-4EDE-4CD8-BFFB-5B5851E47F25}" type="slidenum">
              <a:rPr lang="pt-BR"/>
              <a:pPr/>
              <a:t>9</a:t>
            </a:fld>
            <a:endParaRPr lang="pt-BR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602" name="Rectangle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8559705-5EBA-4F7C-83DE-5D791238ED1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18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E8757A-FA10-4A50-A0FA-CF00010934D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88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3238" y="249238"/>
            <a:ext cx="1827212" cy="612933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0013" y="249238"/>
            <a:ext cx="5330825" cy="61293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AA3DF09-6150-480C-BB28-13C1323033D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46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F78BF8C-973E-4A6D-AF3C-ADCCDE40CD7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797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CD3F037-E09B-44B0-9D86-CE1B95106AC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507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8FF0598-774B-4270-ACAF-0F6C4074977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49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8225" cy="4551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00638" y="1827213"/>
            <a:ext cx="3579812" cy="4551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EB135A1-7F35-43D9-8432-9ED62525DF0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904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BBC0DB-531F-4673-97C1-09E7170B5B7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192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0321CC-3006-472A-9D06-2DFF2C99B0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21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5AB4F0E-B7E0-47D4-A12C-8DB4CBB48A1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783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9898EC5-7A67-492B-BABE-0D720CDB4AC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28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B633493-00F3-47F8-9009-A4AD294A74D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9900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018781-7924-4B6E-9FF3-B5130C741A7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8288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3684EAE-BD33-4614-9357-698DA196D04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580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3238" y="249238"/>
            <a:ext cx="1827212" cy="612933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370013" y="249238"/>
            <a:ext cx="5330825" cy="61293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5253B2A-B1B1-450B-B2A4-41200CA2542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88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3C2BA74-531F-476D-B6B1-D7A868B2632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66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8225" cy="4551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00638" y="1827213"/>
            <a:ext cx="3579812" cy="4551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0FC56FC-7F7D-475D-9BDD-4EE7A5EAEE4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244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4F25270-71A7-4624-8B7A-8B3C17EA96D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404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04CE56A-96BD-4971-A803-86EE440200A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05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6FF4036-5534-4458-AFB5-15E4C20D406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274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BE37EF0-35B3-4B2D-98AE-3A7098514D4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14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pt-B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CBF70A8-CEED-4D47-AFB6-91B5063E331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31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3238500" y="0"/>
            <a:ext cx="11923713" cy="3808413"/>
            <a:chOff x="-2040" y="0"/>
            <a:chExt cx="7511" cy="2399"/>
          </a:xfrm>
        </p:grpSpPr>
        <p:sp>
          <p:nvSpPr>
            <p:cNvPr id="1026" name="AutoShape 2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50296 w 64000"/>
                <a:gd name="T1" fmla="*/ 5746 h 64000"/>
                <a:gd name="T2" fmla="*/ 64000 w 64000"/>
                <a:gd name="T3" fmla="*/ 32000 h 64000"/>
                <a:gd name="T4" fmla="*/ 50296 w 64000"/>
                <a:gd name="T5" fmla="*/ 58253 h 64000"/>
                <a:gd name="T6" fmla="*/ 50296 w 64000"/>
                <a:gd name="T7" fmla="*/ 58253 h 64000"/>
                <a:gd name="T8" fmla="*/ 50295 w 64000"/>
                <a:gd name="T9" fmla="*/ 58253 h 64000"/>
                <a:gd name="T10" fmla="*/ 50296 w 64000"/>
                <a:gd name="T11" fmla="*/ 58254 h 64000"/>
                <a:gd name="T12" fmla="*/ 50296 w 64000"/>
                <a:gd name="T13" fmla="*/ 5746 h 64000"/>
                <a:gd name="T14" fmla="*/ 50295 w 64000"/>
                <a:gd name="T15" fmla="*/ 5746 h 64000"/>
                <a:gd name="T16" fmla="*/ 50296 w 64000"/>
                <a:gd name="T17" fmla="*/ 5746 h 64000"/>
                <a:gd name="T18" fmla="*/ 50296 w 64000"/>
                <a:gd name="T19" fmla="*/ -26244 h 64000"/>
                <a:gd name="T20" fmla="*/ 50296 w 64000"/>
                <a:gd name="T21" fmla="*/ 26244 h 6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64000" h="64000">
                  <a:moveTo>
                    <a:pt x="-15240" y="5746"/>
                  </a:moveTo>
                  <a:cubicBezTo>
                    <a:pt x="-6654" y="11730"/>
                    <a:pt x="-1536" y="21534"/>
                    <a:pt x="-1536" y="32000"/>
                  </a:cubicBezTo>
                  <a:cubicBezTo>
                    <a:pt x="-1536" y="-23071"/>
                    <a:pt x="-6654" y="-13267"/>
                    <a:pt x="-15240" y="-7283"/>
                  </a:cubicBezTo>
                  <a:cubicBezTo>
                    <a:pt x="-15240" y="-7283"/>
                    <a:pt x="-15240" y="-7283"/>
                    <a:pt x="-15241" y="-7283"/>
                  </a:cubicBezTo>
                  <a:lnTo>
                    <a:pt x="-15240" y="-7282"/>
                  </a:lnTo>
                  <a:lnTo>
                    <a:pt x="-15240" y="5746"/>
                  </a:lnTo>
                  <a:lnTo>
                    <a:pt x="-15241" y="5746"/>
                  </a:lnTo>
                  <a:cubicBezTo>
                    <a:pt x="-15240" y="5746"/>
                    <a:pt x="-15240" y="5746"/>
                    <a:pt x="-15240" y="57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50077 w 64000"/>
                <a:gd name="T1" fmla="*/ 5595 h 64000"/>
                <a:gd name="T2" fmla="*/ 64000 w 64000"/>
                <a:gd name="T3" fmla="*/ 32000 h 64000"/>
                <a:gd name="T4" fmla="*/ 50077 w 64000"/>
                <a:gd name="T5" fmla="*/ 58404 h 64000"/>
                <a:gd name="T6" fmla="*/ 50077 w 64000"/>
                <a:gd name="T7" fmla="*/ 58404 h 64000"/>
                <a:gd name="T8" fmla="*/ 50076 w 64000"/>
                <a:gd name="T9" fmla="*/ 58404 h 64000"/>
                <a:gd name="T10" fmla="*/ 50077 w 64000"/>
                <a:gd name="T11" fmla="*/ 58405 h 64000"/>
                <a:gd name="T12" fmla="*/ 50077 w 64000"/>
                <a:gd name="T13" fmla="*/ 5595 h 64000"/>
                <a:gd name="T14" fmla="*/ 50076 w 64000"/>
                <a:gd name="T15" fmla="*/ 5595 h 64000"/>
                <a:gd name="T16" fmla="*/ 50077 w 64000"/>
                <a:gd name="T17" fmla="*/ 5595 h 64000"/>
                <a:gd name="T18" fmla="*/ 50077 w 64000"/>
                <a:gd name="T19" fmla="*/ -26412 h 64000"/>
                <a:gd name="T20" fmla="*/ 50077 w 64000"/>
                <a:gd name="T21" fmla="*/ 26412 h 6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64000" h="64000">
                  <a:moveTo>
                    <a:pt x="-15459" y="5595"/>
                  </a:moveTo>
                  <a:cubicBezTo>
                    <a:pt x="-6746" y="11560"/>
                    <a:pt x="-1536" y="21440"/>
                    <a:pt x="-1536" y="32000"/>
                  </a:cubicBezTo>
                  <a:cubicBezTo>
                    <a:pt x="-1536" y="-22977"/>
                    <a:pt x="-6746" y="-13097"/>
                    <a:pt x="-15459" y="-7132"/>
                  </a:cubicBezTo>
                  <a:cubicBezTo>
                    <a:pt x="-15459" y="-7132"/>
                    <a:pt x="-15459" y="-7132"/>
                    <a:pt x="-15460" y="-7132"/>
                  </a:cubicBezTo>
                  <a:lnTo>
                    <a:pt x="-15459" y="-7131"/>
                  </a:lnTo>
                  <a:lnTo>
                    <a:pt x="-15459" y="5595"/>
                  </a:lnTo>
                  <a:lnTo>
                    <a:pt x="-15460" y="5595"/>
                  </a:lnTo>
                  <a:cubicBezTo>
                    <a:pt x="-15459" y="5595"/>
                    <a:pt x="-15459" y="5595"/>
                    <a:pt x="-15459" y="5595"/>
                  </a:cubicBez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8" name="Line 4"/>
            <p:cNvSpPr>
              <a:spLocks noChangeShapeType="1"/>
            </p:cNvSpPr>
            <p:nvPr/>
          </p:nvSpPr>
          <p:spPr bwMode="auto">
            <a:xfrm>
              <a:off x="864" y="960"/>
              <a:ext cx="460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249238"/>
            <a:ext cx="731043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0437" cy="45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84913"/>
            <a:ext cx="2130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+mn-lt"/>
              </a:defRPr>
            </a:lvl1pPr>
          </a:lstStyle>
          <a:p>
            <a:fld id="{C69CB71B-85B7-4F5F-92B7-682BB0B1117E}" type="slidenum">
              <a:rPr lang="pt-BR"/>
              <a:pPr/>
              <a:t>‹Nº›</a:t>
            </a:fld>
            <a:endParaRPr lang="pt-B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9525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7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-3238500" y="0"/>
            <a:ext cx="11923713" cy="3808413"/>
            <a:chOff x="-2040" y="0"/>
            <a:chExt cx="7511" cy="2399"/>
          </a:xfrm>
        </p:grpSpPr>
        <p:sp>
          <p:nvSpPr>
            <p:cNvPr id="2050" name="AutoShape 2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50296 w 64000"/>
                <a:gd name="T1" fmla="*/ 5746 h 64000"/>
                <a:gd name="T2" fmla="*/ 64000 w 64000"/>
                <a:gd name="T3" fmla="*/ 32000 h 64000"/>
                <a:gd name="T4" fmla="*/ 50296 w 64000"/>
                <a:gd name="T5" fmla="*/ 58253 h 64000"/>
                <a:gd name="T6" fmla="*/ 50296 w 64000"/>
                <a:gd name="T7" fmla="*/ 58253 h 64000"/>
                <a:gd name="T8" fmla="*/ 50295 w 64000"/>
                <a:gd name="T9" fmla="*/ 58253 h 64000"/>
                <a:gd name="T10" fmla="*/ 50296 w 64000"/>
                <a:gd name="T11" fmla="*/ 58254 h 64000"/>
                <a:gd name="T12" fmla="*/ 50296 w 64000"/>
                <a:gd name="T13" fmla="*/ 5746 h 64000"/>
                <a:gd name="T14" fmla="*/ 50295 w 64000"/>
                <a:gd name="T15" fmla="*/ 5746 h 64000"/>
                <a:gd name="T16" fmla="*/ 50296 w 64000"/>
                <a:gd name="T17" fmla="*/ 5746 h 64000"/>
                <a:gd name="T18" fmla="*/ 50296 w 64000"/>
                <a:gd name="T19" fmla="*/ -26244 h 64000"/>
                <a:gd name="T20" fmla="*/ 50296 w 64000"/>
                <a:gd name="T21" fmla="*/ 26244 h 6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64000" h="64000">
                  <a:moveTo>
                    <a:pt x="-15240" y="5746"/>
                  </a:moveTo>
                  <a:cubicBezTo>
                    <a:pt x="-6654" y="11730"/>
                    <a:pt x="-1536" y="21534"/>
                    <a:pt x="-1536" y="32000"/>
                  </a:cubicBezTo>
                  <a:cubicBezTo>
                    <a:pt x="-1536" y="-23071"/>
                    <a:pt x="-6654" y="-13267"/>
                    <a:pt x="-15240" y="-7283"/>
                  </a:cubicBezTo>
                  <a:cubicBezTo>
                    <a:pt x="-15240" y="-7283"/>
                    <a:pt x="-15240" y="-7283"/>
                    <a:pt x="-15241" y="-7283"/>
                  </a:cubicBezTo>
                  <a:lnTo>
                    <a:pt x="-15240" y="-7282"/>
                  </a:lnTo>
                  <a:lnTo>
                    <a:pt x="-15240" y="5746"/>
                  </a:lnTo>
                  <a:lnTo>
                    <a:pt x="-15241" y="5746"/>
                  </a:lnTo>
                  <a:cubicBezTo>
                    <a:pt x="-15240" y="5746"/>
                    <a:pt x="-15240" y="5746"/>
                    <a:pt x="-15240" y="57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1" name="AutoShape 3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50077 w 64000"/>
                <a:gd name="T1" fmla="*/ 5595 h 64000"/>
                <a:gd name="T2" fmla="*/ 64000 w 64000"/>
                <a:gd name="T3" fmla="*/ 32000 h 64000"/>
                <a:gd name="T4" fmla="*/ 50077 w 64000"/>
                <a:gd name="T5" fmla="*/ 58404 h 64000"/>
                <a:gd name="T6" fmla="*/ 50077 w 64000"/>
                <a:gd name="T7" fmla="*/ 58404 h 64000"/>
                <a:gd name="T8" fmla="*/ 50076 w 64000"/>
                <a:gd name="T9" fmla="*/ 58404 h 64000"/>
                <a:gd name="T10" fmla="*/ 50077 w 64000"/>
                <a:gd name="T11" fmla="*/ 58405 h 64000"/>
                <a:gd name="T12" fmla="*/ 50077 w 64000"/>
                <a:gd name="T13" fmla="*/ 5595 h 64000"/>
                <a:gd name="T14" fmla="*/ 50076 w 64000"/>
                <a:gd name="T15" fmla="*/ 5595 h 64000"/>
                <a:gd name="T16" fmla="*/ 50077 w 64000"/>
                <a:gd name="T17" fmla="*/ 5595 h 64000"/>
                <a:gd name="T18" fmla="*/ 50077 w 64000"/>
                <a:gd name="T19" fmla="*/ -26412 h 64000"/>
                <a:gd name="T20" fmla="*/ 50077 w 64000"/>
                <a:gd name="T21" fmla="*/ 26412 h 6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64000" h="64000">
                  <a:moveTo>
                    <a:pt x="-15459" y="5595"/>
                  </a:moveTo>
                  <a:cubicBezTo>
                    <a:pt x="-6746" y="11560"/>
                    <a:pt x="-1536" y="21440"/>
                    <a:pt x="-1536" y="32000"/>
                  </a:cubicBezTo>
                  <a:cubicBezTo>
                    <a:pt x="-1536" y="-22977"/>
                    <a:pt x="-6746" y="-13097"/>
                    <a:pt x="-15459" y="-7132"/>
                  </a:cubicBezTo>
                  <a:cubicBezTo>
                    <a:pt x="-15459" y="-7132"/>
                    <a:pt x="-15459" y="-7132"/>
                    <a:pt x="-15460" y="-7132"/>
                  </a:cubicBezTo>
                  <a:lnTo>
                    <a:pt x="-15459" y="-7131"/>
                  </a:lnTo>
                  <a:lnTo>
                    <a:pt x="-15459" y="5595"/>
                  </a:lnTo>
                  <a:lnTo>
                    <a:pt x="-15460" y="5595"/>
                  </a:lnTo>
                  <a:cubicBezTo>
                    <a:pt x="-15459" y="5595"/>
                    <a:pt x="-15459" y="5595"/>
                    <a:pt x="-15459" y="5595"/>
                  </a:cubicBez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2" name="Line 4"/>
            <p:cNvSpPr>
              <a:spLocks noChangeShapeType="1"/>
            </p:cNvSpPr>
            <p:nvPr/>
          </p:nvSpPr>
          <p:spPr bwMode="auto">
            <a:xfrm>
              <a:off x="864" y="960"/>
              <a:ext cx="4608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249238"/>
            <a:ext cx="731043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0437" cy="45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6245225"/>
            <a:ext cx="2133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124200" y="6245225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0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200" b="1">
                <a:solidFill>
                  <a:srgbClr val="000000"/>
                </a:solidFill>
                <a:latin typeface="+mn-lt"/>
              </a:defRPr>
            </a:lvl1pPr>
          </a:lstStyle>
          <a:p>
            <a:fld id="{F52FEB16-D4F6-4CF2-82F4-A192695841E6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0066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7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uno@abcd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4.xml"/><Relationship Id="rId18" Type="http://schemas.openxmlformats.org/officeDocument/2006/relationships/slide" Target="slide10.xml"/><Relationship Id="rId3" Type="http://schemas.openxmlformats.org/officeDocument/2006/relationships/image" Target="../media/image3.jpeg"/><Relationship Id="rId7" Type="http://schemas.openxmlformats.org/officeDocument/2006/relationships/slide" Target="slide11.xml"/><Relationship Id="rId12" Type="http://schemas.openxmlformats.org/officeDocument/2006/relationships/slide" Target="slide3.xml"/><Relationship Id="rId17" Type="http://schemas.openxmlformats.org/officeDocument/2006/relationships/slide" Target="slide24.xml"/><Relationship Id="rId2" Type="http://schemas.openxmlformats.org/officeDocument/2006/relationships/notesSlide" Target="../notesSlides/notesSlide10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emf"/><Relationship Id="rId11" Type="http://schemas.openxmlformats.org/officeDocument/2006/relationships/slide" Target="slide15.xml"/><Relationship Id="rId5" Type="http://schemas.openxmlformats.org/officeDocument/2006/relationships/image" Target="../media/image10.png"/><Relationship Id="rId1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image" Target="../media/image2.png"/><Relationship Id="rId9" Type="http://schemas.openxmlformats.org/officeDocument/2006/relationships/slide" Target="slide6.xml"/><Relationship Id="rId14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3" Type="http://schemas.openxmlformats.org/officeDocument/2006/relationships/image" Target="../media/image3.jpeg"/><Relationship Id="rId7" Type="http://schemas.openxmlformats.org/officeDocument/2006/relationships/slide" Target="slide6.xml"/><Relationship Id="rId12" Type="http://schemas.openxmlformats.org/officeDocument/2006/relationships/slide" Target="slide20.xml"/><Relationship Id="rId2" Type="http://schemas.openxmlformats.org/officeDocument/2006/relationships/notesSlide" Target="../notesSlides/notesSlide1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slide" Target="slide4.xml"/><Relationship Id="rId5" Type="http://schemas.openxmlformats.org/officeDocument/2006/relationships/image" Target="../media/image12.emf"/><Relationship Id="rId15" Type="http://schemas.openxmlformats.org/officeDocument/2006/relationships/slide" Target="slide24.xml"/><Relationship Id="rId10" Type="http://schemas.openxmlformats.org/officeDocument/2006/relationships/slide" Target="slide3.xml"/><Relationship Id="rId4" Type="http://schemas.openxmlformats.org/officeDocument/2006/relationships/image" Target="../media/image2.png"/><Relationship Id="rId9" Type="http://schemas.openxmlformats.org/officeDocument/2006/relationships/slide" Target="slide15.xml"/><Relationship Id="rId14" Type="http://schemas.openxmlformats.org/officeDocument/2006/relationships/slide" Target="slide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slide" Target="slide12.xml"/><Relationship Id="rId18" Type="http://schemas.openxmlformats.org/officeDocument/2006/relationships/slide" Target="slide22.xml"/><Relationship Id="rId3" Type="http://schemas.openxmlformats.org/officeDocument/2006/relationships/notesSlide" Target="../notesSlides/notesSlide12.xml"/><Relationship Id="rId21" Type="http://schemas.openxmlformats.org/officeDocument/2006/relationships/slide" Target="slide10.xml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slide" Target="slide20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4.xml"/><Relationship Id="rId20" Type="http://schemas.openxmlformats.org/officeDocument/2006/relationships/slide" Target="slide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slide" Target="slide2.xml"/><Relationship Id="rId5" Type="http://schemas.openxmlformats.org/officeDocument/2006/relationships/image" Target="../media/image2.png"/><Relationship Id="rId15" Type="http://schemas.openxmlformats.org/officeDocument/2006/relationships/slide" Target="slide3.xml"/><Relationship Id="rId10" Type="http://schemas.openxmlformats.org/officeDocument/2006/relationships/slide" Target="slide13.xml"/><Relationship Id="rId19" Type="http://schemas.openxmlformats.org/officeDocument/2006/relationships/slide" Target="slide23.xml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3.xml"/><Relationship Id="rId18" Type="http://schemas.openxmlformats.org/officeDocument/2006/relationships/slide" Target="slide24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png"/><Relationship Id="rId12" Type="http://schemas.openxmlformats.org/officeDocument/2006/relationships/slide" Target="slide15.xml"/><Relationship Id="rId17" Type="http://schemas.openxmlformats.org/officeDocument/2006/relationships/slide" Target="slide23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2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slide" Target="slide20.xml"/><Relationship Id="rId10" Type="http://schemas.openxmlformats.org/officeDocument/2006/relationships/slide" Target="slide6.xml"/><Relationship Id="rId19" Type="http://schemas.openxmlformats.org/officeDocument/2006/relationships/slide" Target="slide10.xml"/><Relationship Id="rId4" Type="http://schemas.openxmlformats.org/officeDocument/2006/relationships/image" Target="../media/image16.jpeg"/><Relationship Id="rId9" Type="http://schemas.openxmlformats.org/officeDocument/2006/relationships/slide" Target="slide2.xml"/><Relationship Id="rId1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4.xml"/><Relationship Id="rId18" Type="http://schemas.openxmlformats.org/officeDocument/2006/relationships/slide" Target="slide10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12" Type="http://schemas.openxmlformats.org/officeDocument/2006/relationships/slide" Target="slide3.xml"/><Relationship Id="rId17" Type="http://schemas.openxmlformats.org/officeDocument/2006/relationships/slide" Target="slide24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2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slide" Target="slide15.xml"/><Relationship Id="rId5" Type="http://schemas.openxmlformats.org/officeDocument/2006/relationships/image" Target="../media/image2.png"/><Relationship Id="rId1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image" Target="../media/image16.jpeg"/><Relationship Id="rId9" Type="http://schemas.openxmlformats.org/officeDocument/2006/relationships/slide" Target="slide6.xml"/><Relationship Id="rId1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3.xml"/><Relationship Id="rId18" Type="http://schemas.openxmlformats.org/officeDocument/2006/relationships/slide" Target="slide24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png"/><Relationship Id="rId12" Type="http://schemas.openxmlformats.org/officeDocument/2006/relationships/slide" Target="slide15.xml"/><Relationship Id="rId17" Type="http://schemas.openxmlformats.org/officeDocument/2006/relationships/slide" Target="slide23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2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slide" Target="slide20.xml"/><Relationship Id="rId10" Type="http://schemas.openxmlformats.org/officeDocument/2006/relationships/slide" Target="slide6.xml"/><Relationship Id="rId19" Type="http://schemas.openxmlformats.org/officeDocument/2006/relationships/slide" Target="slide10.xml"/><Relationship Id="rId4" Type="http://schemas.openxmlformats.org/officeDocument/2006/relationships/image" Target="../media/image16.jpeg"/><Relationship Id="rId9" Type="http://schemas.openxmlformats.org/officeDocument/2006/relationships/slide" Target="slide2.xml"/><Relationship Id="rId1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3.xml"/><Relationship Id="rId18" Type="http://schemas.openxmlformats.org/officeDocument/2006/relationships/slide" Target="slide24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9.png"/><Relationship Id="rId12" Type="http://schemas.openxmlformats.org/officeDocument/2006/relationships/slide" Target="slide15.xml"/><Relationship Id="rId17" Type="http://schemas.openxmlformats.org/officeDocument/2006/relationships/slide" Target="slide23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2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slide" Target="slide20.xml"/><Relationship Id="rId10" Type="http://schemas.openxmlformats.org/officeDocument/2006/relationships/slide" Target="slide6.xml"/><Relationship Id="rId19" Type="http://schemas.openxmlformats.org/officeDocument/2006/relationships/slide" Target="slide10.xml"/><Relationship Id="rId4" Type="http://schemas.openxmlformats.org/officeDocument/2006/relationships/image" Target="../media/image16.jpeg"/><Relationship Id="rId9" Type="http://schemas.openxmlformats.org/officeDocument/2006/relationships/slide" Target="slide2.xml"/><Relationship Id="rId1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3.xml"/><Relationship Id="rId18" Type="http://schemas.openxmlformats.org/officeDocument/2006/relationships/slide" Target="slide24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0.png"/><Relationship Id="rId12" Type="http://schemas.openxmlformats.org/officeDocument/2006/relationships/slide" Target="slide15.xml"/><Relationship Id="rId17" Type="http://schemas.openxmlformats.org/officeDocument/2006/relationships/slide" Target="slide23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2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slide" Target="slide20.xml"/><Relationship Id="rId10" Type="http://schemas.openxmlformats.org/officeDocument/2006/relationships/slide" Target="slide6.xml"/><Relationship Id="rId19" Type="http://schemas.openxmlformats.org/officeDocument/2006/relationships/slide" Target="slide10.xml"/><Relationship Id="rId4" Type="http://schemas.openxmlformats.org/officeDocument/2006/relationships/image" Target="../media/image16.jpeg"/><Relationship Id="rId9" Type="http://schemas.openxmlformats.org/officeDocument/2006/relationships/slide" Target="slide2.xml"/><Relationship Id="rId1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0.xml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18.xml"/><Relationship Id="rId7" Type="http://schemas.openxmlformats.org/officeDocument/2006/relationships/slide" Target="slide2.xml"/><Relationship Id="rId12" Type="http://schemas.openxmlformats.org/officeDocument/2006/relationships/slide" Target="slide4.xml"/><Relationship Id="rId17" Type="http://schemas.openxmlformats.org/officeDocument/2006/relationships/slide" Target="slide10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24.xml"/><Relationship Id="rId1" Type="http://schemas.openxmlformats.org/officeDocument/2006/relationships/vmlDrawing" Target="../drawings/vmlDrawing7.vml"/><Relationship Id="rId6" Type="http://schemas.openxmlformats.org/officeDocument/2006/relationships/slide" Target="slide19.xml"/><Relationship Id="rId11" Type="http://schemas.openxmlformats.org/officeDocument/2006/relationships/slide" Target="slide3.xml"/><Relationship Id="rId5" Type="http://schemas.openxmlformats.org/officeDocument/2006/relationships/image" Target="../media/image2.png"/><Relationship Id="rId15" Type="http://schemas.openxmlformats.org/officeDocument/2006/relationships/slide" Target="slide23.xml"/><Relationship Id="rId10" Type="http://schemas.openxmlformats.org/officeDocument/2006/relationships/slide" Target="slide15.xml"/><Relationship Id="rId19" Type="http://schemas.openxmlformats.org/officeDocument/2006/relationships/image" Target="../media/image21.emf"/><Relationship Id="rId4" Type="http://schemas.openxmlformats.org/officeDocument/2006/relationships/image" Target="../media/image16.jpeg"/><Relationship Id="rId9" Type="http://schemas.openxmlformats.org/officeDocument/2006/relationships/slide" Target="slide12.xml"/><Relationship Id="rId14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18" Type="http://schemas.openxmlformats.org/officeDocument/2006/relationships/image" Target="../media/image22.emf"/><Relationship Id="rId3" Type="http://schemas.openxmlformats.org/officeDocument/2006/relationships/notesSlide" Target="../notesSlides/notesSlide19.xml"/><Relationship Id="rId7" Type="http://schemas.openxmlformats.org/officeDocument/2006/relationships/slide" Target="slide6.xml"/><Relationship Id="rId12" Type="http://schemas.openxmlformats.org/officeDocument/2006/relationships/slide" Target="slide20.xml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6" Type="http://schemas.openxmlformats.org/officeDocument/2006/relationships/slide" Target="slide10.xml"/><Relationship Id="rId1" Type="http://schemas.openxmlformats.org/officeDocument/2006/relationships/vmlDrawing" Target="../drawings/vmlDrawing8.vml"/><Relationship Id="rId6" Type="http://schemas.openxmlformats.org/officeDocument/2006/relationships/slide" Target="slide2.xml"/><Relationship Id="rId11" Type="http://schemas.openxmlformats.org/officeDocument/2006/relationships/slide" Target="slide4.xml"/><Relationship Id="rId5" Type="http://schemas.openxmlformats.org/officeDocument/2006/relationships/image" Target="../media/image2.png"/><Relationship Id="rId15" Type="http://schemas.openxmlformats.org/officeDocument/2006/relationships/slide" Target="slide24.xml"/><Relationship Id="rId10" Type="http://schemas.openxmlformats.org/officeDocument/2006/relationships/slide" Target="slide3.xml"/><Relationship Id="rId4" Type="http://schemas.openxmlformats.org/officeDocument/2006/relationships/image" Target="../media/image16.jpeg"/><Relationship Id="rId9" Type="http://schemas.openxmlformats.org/officeDocument/2006/relationships/slide" Target="slide15.xml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3.xml"/><Relationship Id="rId3" Type="http://schemas.openxmlformats.org/officeDocument/2006/relationships/image" Target="../media/image3.jpeg"/><Relationship Id="rId7" Type="http://schemas.openxmlformats.org/officeDocument/2006/relationships/slide" Target="slide12.xml"/><Relationship Id="rId12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openxmlformats.org/officeDocument/2006/relationships/slide" Target="slide2.xml"/><Relationship Id="rId15" Type="http://schemas.openxmlformats.org/officeDocument/2006/relationships/slide" Target="slide10.xml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3" Type="http://schemas.openxmlformats.org/officeDocument/2006/relationships/image" Target="../media/image16.jpeg"/><Relationship Id="rId7" Type="http://schemas.openxmlformats.org/officeDocument/2006/relationships/slide" Target="slide6.xml"/><Relationship Id="rId12" Type="http://schemas.openxmlformats.org/officeDocument/2006/relationships/slide" Target="slide20.xml"/><Relationship Id="rId2" Type="http://schemas.openxmlformats.org/officeDocument/2006/relationships/notesSlide" Target="../notesSlides/notesSlide20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slide" Target="slide4.xml"/><Relationship Id="rId5" Type="http://schemas.openxmlformats.org/officeDocument/2006/relationships/slide" Target="slide21.xml"/><Relationship Id="rId15" Type="http://schemas.openxmlformats.org/officeDocument/2006/relationships/slide" Target="slide24.xml"/><Relationship Id="rId10" Type="http://schemas.openxmlformats.org/officeDocument/2006/relationships/slide" Target="slide3.xml"/><Relationship Id="rId4" Type="http://schemas.openxmlformats.org/officeDocument/2006/relationships/image" Target="../media/image2.png"/><Relationship Id="rId9" Type="http://schemas.openxmlformats.org/officeDocument/2006/relationships/slide" Target="slide15.xml"/><Relationship Id="rId1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3.xml"/><Relationship Id="rId3" Type="http://schemas.openxmlformats.org/officeDocument/2006/relationships/image" Target="../media/image16.jpeg"/><Relationship Id="rId7" Type="http://schemas.openxmlformats.org/officeDocument/2006/relationships/slide" Target="slide12.xml"/><Relationship Id="rId12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openxmlformats.org/officeDocument/2006/relationships/slide" Target="slide2.xml"/><Relationship Id="rId15" Type="http://schemas.openxmlformats.org/officeDocument/2006/relationships/slide" Target="slide10.xml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3.xml"/><Relationship Id="rId3" Type="http://schemas.openxmlformats.org/officeDocument/2006/relationships/image" Target="../media/image2.png"/><Relationship Id="rId7" Type="http://schemas.openxmlformats.org/officeDocument/2006/relationships/slide" Target="slide12.xml"/><Relationship Id="rId12" Type="http://schemas.openxmlformats.org/officeDocument/2006/relationships/slide" Target="slide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openxmlformats.org/officeDocument/2006/relationships/slide" Target="slide2.xml"/><Relationship Id="rId15" Type="http://schemas.openxmlformats.org/officeDocument/2006/relationships/slide" Target="slide10.xml"/><Relationship Id="rId10" Type="http://schemas.openxmlformats.org/officeDocument/2006/relationships/slide" Target="slide4.xml"/><Relationship Id="rId4" Type="http://schemas.openxmlformats.org/officeDocument/2006/relationships/image" Target="../media/image16.jpeg"/><Relationship Id="rId9" Type="http://schemas.openxmlformats.org/officeDocument/2006/relationships/slide" Target="slide3.xml"/><Relationship Id="rId1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0.xml"/><Relationship Id="rId3" Type="http://schemas.openxmlformats.org/officeDocument/2006/relationships/image" Target="../media/image16.jpeg"/><Relationship Id="rId7" Type="http://schemas.openxmlformats.org/officeDocument/2006/relationships/slide" Target="slide2.xml"/><Relationship Id="rId12" Type="http://schemas.openxmlformats.org/officeDocument/2006/relationships/slide" Target="slide4.xml"/><Relationship Id="rId17" Type="http://schemas.openxmlformats.org/officeDocument/2006/relationships/slide" Target="slide10.xml"/><Relationship Id="rId2" Type="http://schemas.openxmlformats.org/officeDocument/2006/relationships/notesSlide" Target="../notesSlides/notesSlide23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11" Type="http://schemas.openxmlformats.org/officeDocument/2006/relationships/slide" Target="slide3.xml"/><Relationship Id="rId5" Type="http://schemas.openxmlformats.org/officeDocument/2006/relationships/image" Target="../media/image23.jpeg"/><Relationship Id="rId15" Type="http://schemas.openxmlformats.org/officeDocument/2006/relationships/slide" Target="slide23.xml"/><Relationship Id="rId10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4.xml"/><Relationship Id="rId18" Type="http://schemas.openxmlformats.org/officeDocument/2006/relationships/slide" Target="slide10.xml"/><Relationship Id="rId3" Type="http://schemas.openxmlformats.org/officeDocument/2006/relationships/hyperlink" Target="Videos/MOV01014.AVI" TargetMode="External"/><Relationship Id="rId7" Type="http://schemas.openxmlformats.org/officeDocument/2006/relationships/image" Target="../media/image2.png"/><Relationship Id="rId12" Type="http://schemas.openxmlformats.org/officeDocument/2006/relationships/slide" Target="slide3.xml"/><Relationship Id="rId17" Type="http://schemas.openxmlformats.org/officeDocument/2006/relationships/slide" Target="slide24.xml"/><Relationship Id="rId2" Type="http://schemas.openxmlformats.org/officeDocument/2006/relationships/notesSlide" Target="../notesSlides/notesSlide24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11" Type="http://schemas.openxmlformats.org/officeDocument/2006/relationships/slide" Target="slide15.xml"/><Relationship Id="rId5" Type="http://schemas.openxmlformats.org/officeDocument/2006/relationships/hyperlink" Target="Videos/MOV00899.AVI" TargetMode="External"/><Relationship Id="rId15" Type="http://schemas.openxmlformats.org/officeDocument/2006/relationships/slide" Target="slide22.xml"/><Relationship Id="rId10" Type="http://schemas.openxmlformats.org/officeDocument/2006/relationships/slide" Target="slide12.xml"/><Relationship Id="rId4" Type="http://schemas.openxmlformats.org/officeDocument/2006/relationships/hyperlink" Target="Videos/MOV00954.AVI" TargetMode="External"/><Relationship Id="rId9" Type="http://schemas.openxmlformats.org/officeDocument/2006/relationships/slide" Target="slide6.xml"/><Relationship Id="rId1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3" Type="http://schemas.openxmlformats.org/officeDocument/2006/relationships/image" Target="../media/image3.jpeg"/><Relationship Id="rId7" Type="http://schemas.openxmlformats.org/officeDocument/2006/relationships/slide" Target="slide6.xml"/><Relationship Id="rId12" Type="http://schemas.openxmlformats.org/officeDocument/2006/relationships/slide" Target="slide20.xml"/><Relationship Id="rId2" Type="http://schemas.openxmlformats.org/officeDocument/2006/relationships/notesSlide" Target="../notesSlides/notesSlide3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24.xml"/><Relationship Id="rId10" Type="http://schemas.openxmlformats.org/officeDocument/2006/relationships/slide" Target="slide3.xml"/><Relationship Id="rId4" Type="http://schemas.openxmlformats.org/officeDocument/2006/relationships/image" Target="../media/image2.png"/><Relationship Id="rId9" Type="http://schemas.openxmlformats.org/officeDocument/2006/relationships/slide" Target="slide15.xml"/><Relationship Id="rId14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3" Type="http://schemas.openxmlformats.org/officeDocument/2006/relationships/image" Target="../media/image3.jpeg"/><Relationship Id="rId7" Type="http://schemas.openxmlformats.org/officeDocument/2006/relationships/slide" Target="slide6.xml"/><Relationship Id="rId12" Type="http://schemas.openxmlformats.org/officeDocument/2006/relationships/slide" Target="slide20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slide" Target="slide24.xml"/><Relationship Id="rId10" Type="http://schemas.openxmlformats.org/officeDocument/2006/relationships/slide" Target="slide3.xml"/><Relationship Id="rId4" Type="http://schemas.openxmlformats.org/officeDocument/2006/relationships/image" Target="../media/image2.png"/><Relationship Id="rId9" Type="http://schemas.openxmlformats.org/officeDocument/2006/relationships/slide" Target="slide15.xml"/><Relationship Id="rId14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3.xml"/><Relationship Id="rId3" Type="http://schemas.openxmlformats.org/officeDocument/2006/relationships/image" Target="../media/image3.jpeg"/><Relationship Id="rId7" Type="http://schemas.openxmlformats.org/officeDocument/2006/relationships/slide" Target="slide12.xml"/><Relationship Id="rId12" Type="http://schemas.openxmlformats.org/officeDocument/2006/relationships/slide" Target="slide2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openxmlformats.org/officeDocument/2006/relationships/slide" Target="slide20.xml"/><Relationship Id="rId5" Type="http://schemas.openxmlformats.org/officeDocument/2006/relationships/slide" Target="slide2.xml"/><Relationship Id="rId15" Type="http://schemas.openxmlformats.org/officeDocument/2006/relationships/slide" Target="slide10.xml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slide" Target="slide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0.xml"/><Relationship Id="rId3" Type="http://schemas.openxmlformats.org/officeDocument/2006/relationships/image" Target="../media/image3.jpeg"/><Relationship Id="rId7" Type="http://schemas.openxmlformats.org/officeDocument/2006/relationships/slide" Target="slide2.xml"/><Relationship Id="rId12" Type="http://schemas.openxmlformats.org/officeDocument/2006/relationships/slide" Target="slide4.xml"/><Relationship Id="rId17" Type="http://schemas.openxmlformats.org/officeDocument/2006/relationships/slide" Target="slide10.xml"/><Relationship Id="rId2" Type="http://schemas.openxmlformats.org/officeDocument/2006/relationships/notesSlide" Target="../notesSlides/notesSlide6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slide" Target="slide3.xml"/><Relationship Id="rId5" Type="http://schemas.openxmlformats.org/officeDocument/2006/relationships/image" Target="../media/image5.jpeg"/><Relationship Id="rId15" Type="http://schemas.openxmlformats.org/officeDocument/2006/relationships/slide" Target="slide23.xml"/><Relationship Id="rId10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0.xml"/><Relationship Id="rId3" Type="http://schemas.openxmlformats.org/officeDocument/2006/relationships/image" Target="../media/image3.jpeg"/><Relationship Id="rId7" Type="http://schemas.openxmlformats.org/officeDocument/2006/relationships/slide" Target="slide2.xml"/><Relationship Id="rId12" Type="http://schemas.openxmlformats.org/officeDocument/2006/relationships/slide" Target="slide4.xml"/><Relationship Id="rId17" Type="http://schemas.openxmlformats.org/officeDocument/2006/relationships/slide" Target="slide10.xml"/><Relationship Id="rId2" Type="http://schemas.openxmlformats.org/officeDocument/2006/relationships/notesSlide" Target="../notesSlides/notesSlide7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11" Type="http://schemas.openxmlformats.org/officeDocument/2006/relationships/slide" Target="slide3.xml"/><Relationship Id="rId5" Type="http://schemas.openxmlformats.org/officeDocument/2006/relationships/image" Target="../media/image6.jpeg"/><Relationship Id="rId15" Type="http://schemas.openxmlformats.org/officeDocument/2006/relationships/slide" Target="slide23.xml"/><Relationship Id="rId10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slide" Target="slide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0.xml"/><Relationship Id="rId3" Type="http://schemas.openxmlformats.org/officeDocument/2006/relationships/image" Target="../media/image3.jpeg"/><Relationship Id="rId7" Type="http://schemas.openxmlformats.org/officeDocument/2006/relationships/slide" Target="slide2.xml"/><Relationship Id="rId12" Type="http://schemas.openxmlformats.org/officeDocument/2006/relationships/slide" Target="slide4.xml"/><Relationship Id="rId17" Type="http://schemas.openxmlformats.org/officeDocument/2006/relationships/slide" Target="slide10.xml"/><Relationship Id="rId2" Type="http://schemas.openxmlformats.org/officeDocument/2006/relationships/notesSlide" Target="../notesSlides/notesSlide8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9.xml"/><Relationship Id="rId11" Type="http://schemas.openxmlformats.org/officeDocument/2006/relationships/slide" Target="slide3.xml"/><Relationship Id="rId5" Type="http://schemas.openxmlformats.org/officeDocument/2006/relationships/image" Target="../media/image7.jpeg"/><Relationship Id="rId15" Type="http://schemas.openxmlformats.org/officeDocument/2006/relationships/slide" Target="slide23.xml"/><Relationship Id="rId10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slide" Target="slide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0.xml"/><Relationship Id="rId3" Type="http://schemas.openxmlformats.org/officeDocument/2006/relationships/image" Target="../media/image3.jpeg"/><Relationship Id="rId7" Type="http://schemas.openxmlformats.org/officeDocument/2006/relationships/slide" Target="slide2.xml"/><Relationship Id="rId12" Type="http://schemas.openxmlformats.org/officeDocument/2006/relationships/slide" Target="slide4.xml"/><Relationship Id="rId17" Type="http://schemas.openxmlformats.org/officeDocument/2006/relationships/slide" Target="slide10.xml"/><Relationship Id="rId2" Type="http://schemas.openxmlformats.org/officeDocument/2006/relationships/notesSlide" Target="../notesSlides/notesSlide9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11" Type="http://schemas.openxmlformats.org/officeDocument/2006/relationships/slide" Target="slide3.xml"/><Relationship Id="rId5" Type="http://schemas.openxmlformats.org/officeDocument/2006/relationships/image" Target="../media/image8.jpeg"/><Relationship Id="rId15" Type="http://schemas.openxmlformats.org/officeDocument/2006/relationships/slide" Target="slide23.xml"/><Relationship Id="rId10" Type="http://schemas.openxmlformats.org/officeDocument/2006/relationships/slide" Target="slide15.xml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4873FB99-F858-4A67-9C14-1103356CE5DF}" type="slidenum">
              <a:rPr lang="pt-BR" sz="1200">
                <a:latin typeface="Verdana" pitchFamily="34" charset="0"/>
              </a:rPr>
              <a:pPr algn="r"/>
              <a:t>1</a:t>
            </a:fld>
            <a:r>
              <a:rPr lang="pt-BR" sz="1200">
                <a:latin typeface="Verdana" pitchFamily="34" charset="0"/>
              </a:rPr>
              <a:t>/25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23850" y="2708275"/>
            <a:ext cx="86042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/>
            <a:r>
              <a:rPr lang="pt-BR" sz="2400">
                <a:solidFill>
                  <a:srgbClr val="010000"/>
                </a:solidFill>
                <a:latin typeface="Arial" charset="0"/>
              </a:rPr>
              <a:t>Laércio Furini</a:t>
            </a:r>
          </a:p>
          <a:p>
            <a:pPr algn="ctr"/>
            <a:endParaRPr lang="pt-BR">
              <a:solidFill>
                <a:srgbClr val="CCCCFF"/>
              </a:solidFill>
              <a:latin typeface="Times New Roman" pitchFamily="18" charset="0"/>
              <a:hlinkClick r:id="rId3"/>
            </a:endParaRPr>
          </a:p>
          <a:p>
            <a:pPr algn="ctr"/>
            <a:endParaRPr lang="pt-BR" sz="1800">
              <a:solidFill>
                <a:srgbClr val="010000"/>
              </a:solidFill>
              <a:latin typeface="Arial" charset="0"/>
            </a:endParaRPr>
          </a:p>
          <a:p>
            <a:pPr algn="ctr"/>
            <a:r>
              <a:rPr lang="pt-BR">
                <a:solidFill>
                  <a:srgbClr val="010000"/>
                </a:solidFill>
                <a:latin typeface="Arial" charset="0"/>
              </a:rPr>
              <a:t>Orientador: Dr. Eng. Eletricista João Carlos </a:t>
            </a:r>
            <a:r>
              <a:rPr lang="pt-BR">
                <a:solidFill>
                  <a:srgbClr val="010000"/>
                </a:solidFill>
              </a:rPr>
              <a:t>Vernetti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>
                <a:solidFill>
                  <a:srgbClr val="010000"/>
                </a:solidFill>
                <a:latin typeface="Arial" charset="0"/>
              </a:rPr>
              <a:t>dos Santos</a:t>
            </a:r>
          </a:p>
          <a:p>
            <a:pPr algn="ctr"/>
            <a:endParaRPr lang="pt-BR" sz="1800">
              <a:solidFill>
                <a:srgbClr val="010000"/>
              </a:solidFill>
              <a:latin typeface="Arial" charset="0"/>
            </a:endParaRPr>
          </a:p>
          <a:p>
            <a:pPr algn="ctr"/>
            <a:r>
              <a:rPr lang="pt-BR">
                <a:solidFill>
                  <a:srgbClr val="010000"/>
                </a:solidFill>
                <a:latin typeface="Arial" charset="0"/>
              </a:rPr>
              <a:t>Banca Examinadora</a:t>
            </a:r>
          </a:p>
          <a:p>
            <a:pPr algn="ctr"/>
            <a:r>
              <a:rPr lang="pt-BR">
                <a:solidFill>
                  <a:srgbClr val="010000"/>
                </a:solidFill>
                <a:latin typeface="Arial" charset="0"/>
              </a:rPr>
              <a:t>Dra. Eng. Eletricista Marília Amaral da Silveira</a:t>
            </a:r>
          </a:p>
          <a:p>
            <a:pPr algn="ctr"/>
            <a:r>
              <a:rPr lang="pt-BR">
                <a:solidFill>
                  <a:srgbClr val="010000"/>
                </a:solidFill>
                <a:latin typeface="Arial" charset="0"/>
              </a:rPr>
              <a:t>Dr. Eng. Eletricista Nolvi Francisco Baggio Filho</a:t>
            </a:r>
          </a:p>
          <a:p>
            <a:pPr algn="ctr"/>
            <a:endParaRPr lang="pt-BR">
              <a:solidFill>
                <a:srgbClr val="010000"/>
              </a:solidFill>
              <a:latin typeface="Arial" charset="0"/>
            </a:endParaRPr>
          </a:p>
          <a:p>
            <a:pPr algn="ctr"/>
            <a:endParaRPr lang="pt-BR">
              <a:solidFill>
                <a:srgbClr val="010000"/>
              </a:solidFill>
              <a:latin typeface="Arial" charset="0"/>
            </a:endParaRPr>
          </a:p>
          <a:p>
            <a:pPr algn="ctr"/>
            <a:endParaRPr lang="pt-BR">
              <a:solidFill>
                <a:srgbClr val="010000"/>
              </a:solidFill>
              <a:latin typeface="Arial" charset="0"/>
            </a:endParaRPr>
          </a:p>
          <a:p>
            <a:pPr algn="ctr"/>
            <a:r>
              <a:rPr lang="pt-BR" sz="2400">
                <a:solidFill>
                  <a:srgbClr val="010000"/>
                </a:solidFill>
                <a:latin typeface="Arial" charset="0"/>
              </a:rPr>
              <a:t>Canoas, 21/11/2012</a:t>
            </a:r>
          </a:p>
          <a:p>
            <a:pPr algn="ctr"/>
            <a:endParaRPr lang="pt-BR">
              <a:solidFill>
                <a:srgbClr val="010000"/>
              </a:solidFill>
              <a:latin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31913" y="0"/>
            <a:ext cx="7340600" cy="13239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algn="ctr" defTabSz="914400"/>
            <a:r>
              <a:rPr lang="pt-BR" sz="2400">
                <a:solidFill>
                  <a:srgbClr val="000000"/>
                </a:solidFill>
                <a:latin typeface="Arial" charset="0"/>
              </a:rPr>
              <a:t>Dispositivo de Testes de Reguladores de Tensão Aplicados a Geradores Brushless</a:t>
            </a:r>
          </a:p>
        </p:txBody>
      </p:sp>
      <p:grpSp>
        <p:nvGrpSpPr>
          <p:cNvPr id="4102" name="Group 2"/>
          <p:cNvGrpSpPr>
            <a:grpSpLocks/>
          </p:cNvGrpSpPr>
          <p:nvPr/>
        </p:nvGrpSpPr>
        <p:grpSpPr bwMode="auto">
          <a:xfrm>
            <a:off x="4284663" y="1773238"/>
            <a:ext cx="503237" cy="633412"/>
            <a:chOff x="6201" y="8661"/>
            <a:chExt cx="510" cy="739"/>
          </a:xfrm>
        </p:grpSpPr>
        <p:pic>
          <p:nvPicPr>
            <p:cNvPr id="4103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9" descr="ro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114E0079-0F00-46C4-94A6-F4CB9861F05E}" type="slidenum">
              <a:rPr lang="pt-BR" sz="1400">
                <a:latin typeface="Verdana" pitchFamily="34" charset="0"/>
              </a:rPr>
              <a:pPr algn="r"/>
              <a:t>10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Circuito</a:t>
            </a:r>
          </a:p>
        </p:txBody>
      </p:sp>
      <p:pic>
        <p:nvPicPr>
          <p:cNvPr id="68612" name="Picture 4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3" name="Group 2"/>
          <p:cNvGrpSpPr>
            <a:grpSpLocks/>
          </p:cNvGrpSpPr>
          <p:nvPr/>
        </p:nvGrpSpPr>
        <p:grpSpPr bwMode="auto">
          <a:xfrm>
            <a:off x="8172450" y="779463"/>
            <a:ext cx="503238" cy="633412"/>
            <a:chOff x="6201" y="8661"/>
            <a:chExt cx="510" cy="739"/>
          </a:xfrm>
        </p:grpSpPr>
        <p:pic>
          <p:nvPicPr>
            <p:cNvPr id="68614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5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3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2870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4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92388"/>
            <a:ext cx="43211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46" name="Text Box 38"/>
          <p:cNvSpPr txBox="1">
            <a:spLocks noChangeArrowheads="1"/>
          </p:cNvSpPr>
          <p:nvPr/>
        </p:nvSpPr>
        <p:spPr bwMode="auto">
          <a:xfrm>
            <a:off x="1403350" y="1484313"/>
            <a:ext cx="2808288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Divisor Resistivo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68647" name="Text Box 39"/>
          <p:cNvSpPr txBox="1">
            <a:spLocks noChangeArrowheads="1"/>
          </p:cNvSpPr>
          <p:nvPr/>
        </p:nvSpPr>
        <p:spPr bwMode="auto">
          <a:xfrm>
            <a:off x="5076825" y="1773238"/>
            <a:ext cx="2808288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Medição de Corrente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68659" name="AutoShape 51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27538" y="6308725"/>
            <a:ext cx="576262" cy="288925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8671" name="Rectangle 6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68672" name="Rectangle 6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68673" name="Rectangle 6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68674" name="Rectangle 6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68675" name="Rectangle 6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68676" name="Rectangle 6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68677" name="Rectangle 6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68678" name="Rectangle 70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68679" name="Rectangle 7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68680" name="Rectangle 72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68681" name="Rectangle 73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834EF69E-8F34-48DE-A847-C0CB320266E9}" type="slidenum">
              <a:rPr lang="pt-BR" sz="1400">
                <a:latin typeface="Verdana" pitchFamily="34" charset="0"/>
              </a:rPr>
              <a:pPr algn="r"/>
              <a:t>11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Circuito</a:t>
            </a:r>
          </a:p>
        </p:txBody>
      </p:sp>
      <p:pic>
        <p:nvPicPr>
          <p:cNvPr id="72708" name="Picture 4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9" name="Group 2"/>
          <p:cNvGrpSpPr>
            <a:grpSpLocks/>
          </p:cNvGrpSpPr>
          <p:nvPr/>
        </p:nvGrpSpPr>
        <p:grpSpPr bwMode="auto">
          <a:xfrm>
            <a:off x="8172450" y="779463"/>
            <a:ext cx="503238" cy="633412"/>
            <a:chOff x="6201" y="8661"/>
            <a:chExt cx="510" cy="739"/>
          </a:xfrm>
        </p:grpSpPr>
        <p:pic>
          <p:nvPicPr>
            <p:cNvPr id="72710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1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2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133600"/>
            <a:ext cx="5545137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47" name="Text Box 43"/>
          <p:cNvSpPr txBox="1">
            <a:spLocks noChangeArrowheads="1"/>
          </p:cNvSpPr>
          <p:nvPr/>
        </p:nvSpPr>
        <p:spPr bwMode="auto">
          <a:xfrm>
            <a:off x="3492500" y="1557338"/>
            <a:ext cx="2808288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Circuito de Controle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72781" name="Rectangle 7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72782" name="Rectangle 7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72783" name="Rectangle 7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72784" name="Rectangle 80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72785" name="Rectangle 8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72786" name="Rectangle 82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72787" name="Rectangle 8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72788" name="Rectangle 84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72789" name="Rectangle 85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72790" name="Rectangle 86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72791" name="Rectangle 87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5A1A5FEB-0F44-469D-915E-D27D33D22CC1}" type="slidenum">
              <a:rPr lang="pt-BR" sz="1400">
                <a:latin typeface="Verdana" pitchFamily="34" charset="0"/>
              </a:rPr>
              <a:pPr algn="r"/>
              <a:t>12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Supervisório</a:t>
            </a:r>
          </a:p>
        </p:txBody>
      </p:sp>
      <p:pic>
        <p:nvPicPr>
          <p:cNvPr id="14348" name="Picture 12" descr="ro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9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14350" name="Picture 3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Picture 4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4352" name="Object 16"/>
          <p:cNvGraphicFramePr>
            <a:graphicFrameLocks noChangeAspect="1"/>
          </p:cNvGraphicFramePr>
          <p:nvPr/>
        </p:nvGraphicFramePr>
        <p:xfrm>
          <a:off x="1908175" y="1989138"/>
          <a:ext cx="4314825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6" name="Imagem de bitmap" r:id="rId6" imgW="4315427" imgH="4466667" progId="Paint.Picture">
                  <p:embed/>
                </p:oleObj>
              </mc:Choice>
              <mc:Fallback>
                <p:oleObj name="Imagem de bitmap" r:id="rId6" imgW="4315427" imgH="4466667" progId="Paint.Picture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989138"/>
                        <a:ext cx="4314825" cy="446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3" name="Object 17"/>
          <p:cNvGraphicFramePr>
            <a:graphicFrameLocks noChangeAspect="1"/>
          </p:cNvGraphicFramePr>
          <p:nvPr/>
        </p:nvGraphicFramePr>
        <p:xfrm>
          <a:off x="6732588" y="2924175"/>
          <a:ext cx="1819275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7" name="Imagem de bitmap" r:id="rId8" imgW="1819529" imgH="1704762" progId="Paint.Picture">
                  <p:embed/>
                </p:oleObj>
              </mc:Choice>
              <mc:Fallback>
                <p:oleObj name="Imagem de bitmap" r:id="rId8" imgW="1819529" imgH="1704762" progId="Paint.Picture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2924175"/>
                        <a:ext cx="1819275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1979613" y="1557338"/>
            <a:ext cx="42481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Tela Inicial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14382" name="AutoShape 46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92950" y="5805488"/>
            <a:ext cx="574675" cy="287337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405" name="Rectangle 6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14406" name="Rectangle 7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14407" name="Rectangle 7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Supervisório</a:t>
            </a:r>
          </a:p>
        </p:txBody>
      </p:sp>
      <p:sp>
        <p:nvSpPr>
          <p:cNvPr id="14408" name="Rectangle 72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14409" name="Rectangle 7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14410" name="Rectangle 7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14411" name="Rectangle 75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14412" name="Rectangle 76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14413" name="Rectangle 77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14414" name="Rectangle 78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14415" name="Rectangle 79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BCDD6DFC-E7DD-47C2-B284-E069D80CE20D}" type="slidenum">
              <a:rPr lang="pt-BR" sz="1400">
                <a:latin typeface="Verdana" pitchFamily="34" charset="0"/>
              </a:rPr>
              <a:pPr algn="r"/>
              <a:t>13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476375" y="1773238"/>
            <a:ext cx="7199313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Operação em Modo Manual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Supervisório</a:t>
            </a:r>
          </a:p>
        </p:txBody>
      </p:sp>
      <p:pic>
        <p:nvPicPr>
          <p:cNvPr id="50187" name="Picture 11" descr="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8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50189" name="Picture 3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0" name="Picture 4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0191" name="Object 15"/>
          <p:cNvGraphicFramePr>
            <a:graphicFrameLocks noChangeAspect="1"/>
          </p:cNvGraphicFramePr>
          <p:nvPr/>
        </p:nvGraphicFramePr>
        <p:xfrm>
          <a:off x="1476375" y="2276475"/>
          <a:ext cx="7199313" cy="389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9" name="Imagem de bitmap" r:id="rId6" imgW="9866667" imgH="5334745" progId="Paint.Picture">
                  <p:embed/>
                </p:oleObj>
              </mc:Choice>
              <mc:Fallback>
                <p:oleObj name="Imagem de bitmap" r:id="rId6" imgW="9866667" imgH="5334745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276475"/>
                        <a:ext cx="7199313" cy="389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36" name="AutoShape 6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27538" y="6381750"/>
            <a:ext cx="576262" cy="287338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248" name="Rectangle 7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50249" name="Rectangle 7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50250" name="Rectangle 7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Supervisório</a:t>
            </a:r>
          </a:p>
        </p:txBody>
      </p:sp>
      <p:sp>
        <p:nvSpPr>
          <p:cNvPr id="50251" name="Rectangle 7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50252" name="Rectangle 7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50253" name="Rectangle 7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50254" name="Rectangle 7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50255" name="Rectangle 7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50256" name="Rectangle 80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50257" name="Rectangle 8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50258" name="Rectangle 82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DEEF6950-82EF-49FC-9AF1-07ACAAE5FEAA}" type="slidenum">
              <a:rPr lang="pt-BR" sz="1400">
                <a:latin typeface="Verdana" pitchFamily="34" charset="0"/>
              </a:rPr>
              <a:pPr algn="r"/>
              <a:t>14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476375" y="1773238"/>
            <a:ext cx="7199313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Operação em Modo Automático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Supervisório</a:t>
            </a:r>
          </a:p>
        </p:txBody>
      </p:sp>
      <p:pic>
        <p:nvPicPr>
          <p:cNvPr id="66571" name="Picture 11" descr="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2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66573" name="Picture 3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4" name="Picture 4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6576" name="Object 16"/>
          <p:cNvGraphicFramePr>
            <a:graphicFrameLocks noChangeAspect="1"/>
          </p:cNvGraphicFramePr>
          <p:nvPr/>
        </p:nvGraphicFramePr>
        <p:xfrm>
          <a:off x="1476375" y="2276475"/>
          <a:ext cx="7199313" cy="388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6" name="Imagem de bitmap" r:id="rId6" imgW="9857143" imgH="5315692" progId="Paint.Picture">
                  <p:embed/>
                </p:oleObj>
              </mc:Choice>
              <mc:Fallback>
                <p:oleObj name="Imagem de bitmap" r:id="rId6" imgW="9857143" imgH="5315692" progId="Paint.Picture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276475"/>
                        <a:ext cx="7199313" cy="3881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615" name="Rectangle 5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66616" name="Rectangle 5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66617" name="Rectangle 5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Supervisório</a:t>
            </a:r>
          </a:p>
        </p:txBody>
      </p:sp>
      <p:sp>
        <p:nvSpPr>
          <p:cNvPr id="66618" name="Rectangle 5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66619" name="Rectangle 5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66620" name="Rectangle 60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66621" name="Rectangle 6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66622" name="Rectangle 62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66623" name="Rectangle 6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66624" name="Rectangle 6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66625" name="Rectangle 65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6D9310FD-B66E-4089-9D48-C2D52AE2778A}" type="slidenum">
              <a:rPr lang="pt-BR" sz="1400">
                <a:latin typeface="Verdana" pitchFamily="34" charset="0"/>
              </a:rPr>
              <a:pPr algn="r"/>
              <a:t>15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Resultados</a:t>
            </a:r>
          </a:p>
        </p:txBody>
      </p:sp>
      <p:pic>
        <p:nvPicPr>
          <p:cNvPr id="31755" name="Picture 11" descr="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6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31757" name="Picture 3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4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1759" name="Object 15"/>
          <p:cNvGraphicFramePr>
            <a:graphicFrameLocks noChangeAspect="1"/>
          </p:cNvGraphicFramePr>
          <p:nvPr/>
        </p:nvGraphicFramePr>
        <p:xfrm>
          <a:off x="2339975" y="2359025"/>
          <a:ext cx="4895850" cy="351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2" name="Imagem de bitmap" r:id="rId6" imgW="3580952" imgH="2572109" progId="Paint.Picture">
                  <p:embed/>
                </p:oleObj>
              </mc:Choice>
              <mc:Fallback>
                <p:oleObj name="Imagem de bitmap" r:id="rId6" imgW="3580952" imgH="2572109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359025"/>
                        <a:ext cx="4895850" cy="351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331913" y="1773238"/>
            <a:ext cx="68389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Degrau de carga – Simulação da queda de tensão 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31799" name="AutoShape 5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27538" y="6381750"/>
            <a:ext cx="576262" cy="287338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811" name="Rectangle 6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31812" name="Rectangle 6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31813" name="Rectangle 6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31814" name="Rectangle 7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Resultados</a:t>
            </a:r>
          </a:p>
        </p:txBody>
      </p:sp>
      <p:sp>
        <p:nvSpPr>
          <p:cNvPr id="31815" name="Rectangle 7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31816" name="Rectangle 72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31817" name="Rectangle 7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31818" name="Rectangle 7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31819" name="Rectangle 75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31820" name="Rectangle 76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31821" name="Rectangle 77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2415B389-781F-4B7F-A3FF-F01FC0A28F73}" type="slidenum">
              <a:rPr lang="pt-BR" sz="1400">
                <a:latin typeface="Verdana" pitchFamily="34" charset="0"/>
              </a:rPr>
              <a:pPr algn="r"/>
              <a:t>16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Resultados</a:t>
            </a:r>
          </a:p>
        </p:txBody>
      </p:sp>
      <p:pic>
        <p:nvPicPr>
          <p:cNvPr id="33803" name="Picture 11" descr="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04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33805" name="Picture 3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6" name="Picture 4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1331913" y="1773238"/>
            <a:ext cx="68389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Tensão de Operação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graphicFrame>
        <p:nvGraphicFramePr>
          <p:cNvPr id="33824" name="Object 32"/>
          <p:cNvGraphicFramePr>
            <a:graphicFrameLocks noChangeAspect="1"/>
          </p:cNvGraphicFramePr>
          <p:nvPr/>
        </p:nvGraphicFramePr>
        <p:xfrm>
          <a:off x="2268538" y="2349500"/>
          <a:ext cx="4826000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0" name="Imagem de bitmap" r:id="rId6" imgW="4296375" imgH="3343742" progId="Paint.Picture">
                  <p:embed/>
                </p:oleObj>
              </mc:Choice>
              <mc:Fallback>
                <p:oleObj name="Imagem de bitmap" r:id="rId6" imgW="4296375" imgH="3343742" progId="Paint.Picture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349500"/>
                        <a:ext cx="4826000" cy="375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47" name="AutoShape 5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27538" y="6381750"/>
            <a:ext cx="576262" cy="288925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859" name="Rectangle 6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33860" name="Rectangle 6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33861" name="Rectangle 6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33862" name="Rectangle 7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Resultados</a:t>
            </a:r>
          </a:p>
        </p:txBody>
      </p:sp>
      <p:sp>
        <p:nvSpPr>
          <p:cNvPr id="33863" name="Rectangle 7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33864" name="Rectangle 72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33865" name="Rectangle 7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33866" name="Rectangle 7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33867" name="Rectangle 75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33868" name="Rectangle 76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33869" name="Rectangle 77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29D9D375-83C9-4477-98D2-0099799D14CD}" type="slidenum">
              <a:rPr lang="pt-BR" sz="1400">
                <a:latin typeface="Verdana" pitchFamily="34" charset="0"/>
              </a:rPr>
              <a:pPr algn="r"/>
              <a:t>17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Resultados</a:t>
            </a:r>
          </a:p>
        </p:txBody>
      </p:sp>
      <p:pic>
        <p:nvPicPr>
          <p:cNvPr id="37899" name="Picture 11" descr="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900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37901" name="Picture 3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2" name="Picture 4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1331913" y="1773238"/>
            <a:ext cx="68389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Corrente de Operação</a:t>
            </a: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graphicFrame>
        <p:nvGraphicFramePr>
          <p:cNvPr id="37915" name="Object 27"/>
          <p:cNvGraphicFramePr>
            <a:graphicFrameLocks noChangeAspect="1"/>
          </p:cNvGraphicFramePr>
          <p:nvPr/>
        </p:nvGraphicFramePr>
        <p:xfrm>
          <a:off x="2268538" y="2225675"/>
          <a:ext cx="4895850" cy="376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1" name="Imagem de bitmap" r:id="rId6" imgW="4361905" imgH="3352381" progId="Paint.Picture">
                  <p:embed/>
                </p:oleObj>
              </mc:Choice>
              <mc:Fallback>
                <p:oleObj name="Imagem de bitmap" r:id="rId6" imgW="4361905" imgH="3352381" progId="Paint.Picture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225675"/>
                        <a:ext cx="4895850" cy="376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38" name="AutoShape 5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27538" y="6381750"/>
            <a:ext cx="576262" cy="288925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7950" name="Rectangle 6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37951" name="Rectangle 6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37952" name="Rectangle 6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37953" name="Rectangle 6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Resultados</a:t>
            </a:r>
          </a:p>
        </p:txBody>
      </p:sp>
      <p:sp>
        <p:nvSpPr>
          <p:cNvPr id="37954" name="Rectangle 6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37955" name="Rectangle 6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37956" name="Rectangle 6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37957" name="Rectangle 6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37958" name="Rectangle 70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37959" name="Rectangle 7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37960" name="Rectangle 72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282E0938-F967-4CAA-AF70-3B41D2CD015C}" type="slidenum">
              <a:rPr lang="pt-BR" sz="1400">
                <a:latin typeface="Verdana" pitchFamily="34" charset="0"/>
              </a:rPr>
              <a:pPr algn="r"/>
              <a:t>18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Resultados</a:t>
            </a:r>
          </a:p>
        </p:txBody>
      </p:sp>
      <p:pic>
        <p:nvPicPr>
          <p:cNvPr id="39947" name="Picture 11" descr="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8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39949" name="Picture 3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0" name="Picture 4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1331913" y="1773238"/>
            <a:ext cx="68389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Testes realizados 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39987" name="AutoShape 51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27538" y="6381750"/>
            <a:ext cx="576262" cy="287338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99" name="Rectangle 6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40000" name="Rectangle 6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40001" name="Rectangle 65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40002" name="Rectangle 6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Resultados</a:t>
            </a:r>
          </a:p>
        </p:txBody>
      </p:sp>
      <p:sp>
        <p:nvSpPr>
          <p:cNvPr id="40003" name="Rectangle 67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40004" name="Rectangle 68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40005" name="Rectangle 6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40006" name="Rectangle 70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40007" name="Rectangle 71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40008" name="Rectangle 72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40009" name="Rectangle 73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  <p:graphicFrame>
        <p:nvGraphicFramePr>
          <p:cNvPr id="40010" name="Object 74"/>
          <p:cNvGraphicFramePr>
            <a:graphicFrameLocks noChangeAspect="1"/>
          </p:cNvGraphicFramePr>
          <p:nvPr/>
        </p:nvGraphicFramePr>
        <p:xfrm>
          <a:off x="1476375" y="2420938"/>
          <a:ext cx="7272338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1" name="Gráfico" r:id="rId18" imgW="6286418" imgH="2400121" progId="Excel.Chart.8">
                  <p:embed/>
                </p:oleObj>
              </mc:Choice>
              <mc:Fallback>
                <p:oleObj name="Gráfico" r:id="rId18" imgW="6286418" imgH="2400121" progId="Excel.Chart.8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420938"/>
                        <a:ext cx="7272338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7C7D56A6-98DC-4B63-8249-2A45B27EA5CA}" type="slidenum">
              <a:rPr lang="pt-BR" sz="1400">
                <a:latin typeface="Verdana" pitchFamily="34" charset="0"/>
              </a:rPr>
              <a:pPr algn="r"/>
              <a:t>19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Resultados</a:t>
            </a:r>
          </a:p>
        </p:txBody>
      </p:sp>
      <p:pic>
        <p:nvPicPr>
          <p:cNvPr id="41995" name="Picture 11" descr="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6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41997" name="Picture 3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4" descr="LogoEngEl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1331913" y="1773238"/>
            <a:ext cx="68389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Testes realizados 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42047" name="Rectangle 6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42048" name="Rectangle 6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42049" name="Rectangle 6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42050" name="Rectangle 6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Resultados</a:t>
            </a:r>
          </a:p>
        </p:txBody>
      </p:sp>
      <p:sp>
        <p:nvSpPr>
          <p:cNvPr id="42051" name="Rectangle 6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42052" name="Rectangle 6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42053" name="Rectangle 6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42054" name="Rectangle 70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42055" name="Rectangle 7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42056" name="Rectangle 72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42057" name="Rectangle 7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  <p:graphicFrame>
        <p:nvGraphicFramePr>
          <p:cNvPr id="42058" name="Object 74"/>
          <p:cNvGraphicFramePr>
            <a:graphicFrameLocks noChangeAspect="1"/>
          </p:cNvGraphicFramePr>
          <p:nvPr/>
        </p:nvGraphicFramePr>
        <p:xfrm>
          <a:off x="1476375" y="2349500"/>
          <a:ext cx="7319963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9" name="Gráfico" r:id="rId17" imgW="6286418" imgH="2400121" progId="Excel.Chart.8">
                  <p:embed/>
                </p:oleObj>
              </mc:Choice>
              <mc:Fallback>
                <p:oleObj name="Gráfico" r:id="rId17" imgW="6286418" imgH="2400121" progId="Excel.Chart.8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349500"/>
                        <a:ext cx="7319963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654A5C86-A632-40B6-AC09-2562F77B93D5}" type="slidenum">
              <a:rPr lang="pt-BR" sz="1200">
                <a:latin typeface="Verdana" pitchFamily="34" charset="0"/>
              </a:rPr>
              <a:pPr algn="r"/>
              <a:t>2</a:t>
            </a:fld>
            <a:r>
              <a:rPr lang="pt-BR" sz="1200">
                <a:latin typeface="Verdana" pitchFamily="34" charset="0"/>
              </a:rPr>
              <a:t>/25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76375" y="2636838"/>
            <a:ext cx="6981825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just"/>
            <a:endParaRPr lang="pt-BR" sz="3200">
              <a:latin typeface="Arial" charset="0"/>
            </a:endParaRPr>
          </a:p>
          <a:p>
            <a:pPr algn="ctr"/>
            <a:endParaRPr lang="pt-BR" sz="3200">
              <a:latin typeface="Arial" charset="0"/>
            </a:endParaRP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Objetivos</a:t>
            </a:r>
          </a:p>
        </p:txBody>
      </p:sp>
      <p:pic>
        <p:nvPicPr>
          <p:cNvPr id="5131" name="Picture 11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6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5137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39" name="CaixaDeTexto 34"/>
          <p:cNvSpPr txBox="1">
            <a:spLocks noChangeArrowheads="1"/>
          </p:cNvSpPr>
          <p:nvPr/>
        </p:nvSpPr>
        <p:spPr bwMode="auto">
          <a:xfrm>
            <a:off x="1547813" y="2420938"/>
            <a:ext cx="6911975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just" defTabSz="914400">
              <a:buClrTx/>
              <a:buSzTx/>
              <a:buFont typeface="Arial" charset="0"/>
              <a:buNone/>
            </a:pPr>
            <a:r>
              <a:rPr lang="pt-BR" sz="2400" b="0">
                <a:solidFill>
                  <a:schemeClr val="tx1"/>
                </a:solidFill>
                <a:latin typeface="Arial" charset="0"/>
              </a:rPr>
              <a:t>		</a:t>
            </a:r>
            <a:r>
              <a:rPr lang="pt-BR" sz="3200" b="0">
                <a:latin typeface="Arial" charset="0"/>
              </a:rPr>
              <a:t>Desenvolver um dispositivo automatizado de testes de reguladores de tensão aplicado a geradores brushless.</a:t>
            </a:r>
          </a:p>
          <a:p>
            <a:pPr algn="just" defTabSz="914400">
              <a:buClrTx/>
              <a:buSzTx/>
              <a:buFont typeface="Arial" charset="0"/>
              <a:buNone/>
            </a:pPr>
            <a:endParaRPr lang="pt-BR" sz="3200" b="0">
              <a:latin typeface="Arial" charset="0"/>
            </a:endParaRPr>
          </a:p>
        </p:txBody>
      </p:sp>
      <p:sp>
        <p:nvSpPr>
          <p:cNvPr id="5140" name="Rectangle 2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Objetivos</a:t>
            </a:r>
          </a:p>
        </p:txBody>
      </p:sp>
      <p:sp>
        <p:nvSpPr>
          <p:cNvPr id="5141" name="Rectangle 2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5142" name="Rectangle 2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5143" name="Rectangle 2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5144" name="Rectangle 2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5145" name="Rectangle 2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5146" name="Rectangle 2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5147" name="Rectangle 2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5148" name="Rectangle 2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5149" name="Rectangle 2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5150" name="Rectangle 30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6017A9CA-4213-49BF-A5A7-04CF0398C9E9}" type="slidenum">
              <a:rPr lang="pt-BR" sz="1400">
                <a:latin typeface="Verdana" pitchFamily="34" charset="0"/>
              </a:rPr>
              <a:pPr algn="r"/>
              <a:t>20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Conclusões</a:t>
            </a:r>
          </a:p>
        </p:txBody>
      </p:sp>
      <p:pic>
        <p:nvPicPr>
          <p:cNvPr id="44043" name="Picture 11" descr="r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44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44045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1331913" y="1773238"/>
            <a:ext cx="68389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just" eaLnBrk="0" hangingPunct="0">
              <a:buClrTx/>
              <a:buSzTx/>
              <a:buFontTx/>
              <a:buNone/>
            </a:pPr>
            <a:r>
              <a:rPr lang="pt-BR" b="0">
                <a:solidFill>
                  <a:schemeClr val="tx1"/>
                </a:solidFill>
              </a:rPr>
              <a:t>			</a:t>
            </a:r>
            <a:r>
              <a:rPr lang="pt-BR" b="0">
                <a:solidFill>
                  <a:schemeClr val="tx1"/>
                </a:solidFill>
                <a:latin typeface="Arial" charset="0"/>
              </a:rPr>
              <a:t>O sistema implementado realiza testes no regulador de tensão com visualização dos resultados alcançados de tensão e corrente, para análise dos valores limites recomendados pelo fabricante. Os objetivos propostos foram alcançados, ou seja, o protótipo para uso em bancada foi desenvolvido, apresentando repetibilidade e facilidade no manuseio. </a:t>
            </a: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44069" name="AutoShape 3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27538" y="6381750"/>
            <a:ext cx="576262" cy="287338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4081" name="Rectangle 4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44082" name="Rectangle 5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44083" name="Rectangle 5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44084" name="Rectangle 5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44085" name="Rectangle 5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44086" name="Rectangle 5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44087" name="Rectangle 5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Conclusões</a:t>
            </a:r>
          </a:p>
        </p:txBody>
      </p:sp>
      <p:sp>
        <p:nvSpPr>
          <p:cNvPr id="44088" name="Rectangle 5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44089" name="Rectangle 5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44090" name="Rectangle 5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44091" name="Rectangle 5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D8F28C6D-F418-4CC8-9EC2-081E3317F0C8}" type="slidenum">
              <a:rPr lang="pt-BR" sz="1400">
                <a:latin typeface="Verdana" pitchFamily="34" charset="0"/>
              </a:rPr>
              <a:pPr algn="r"/>
              <a:t>21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Conclusões</a:t>
            </a:r>
          </a:p>
        </p:txBody>
      </p:sp>
      <p:pic>
        <p:nvPicPr>
          <p:cNvPr id="46091" name="Picture 11" descr="r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92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46093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4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105" name="Text Box 25"/>
          <p:cNvSpPr txBox="1">
            <a:spLocks noChangeArrowheads="1"/>
          </p:cNvSpPr>
          <p:nvPr/>
        </p:nvSpPr>
        <p:spPr bwMode="auto">
          <a:xfrm>
            <a:off x="1331913" y="1773238"/>
            <a:ext cx="68389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endParaRPr lang="pt-BR" b="0">
              <a:latin typeface="Arial" charset="0"/>
            </a:endParaRPr>
          </a:p>
          <a:p>
            <a:pPr algn="just" eaLnBrk="0" hangingPunct="0">
              <a:buClrTx/>
              <a:buSzTx/>
              <a:buFontTx/>
              <a:buNone/>
            </a:pPr>
            <a:r>
              <a:rPr lang="pt-BR" b="0">
                <a:solidFill>
                  <a:schemeClr val="tx1"/>
                </a:solidFill>
              </a:rPr>
              <a:t>		</a:t>
            </a:r>
            <a:r>
              <a:rPr lang="pt-BR" sz="2400" b="0">
                <a:solidFill>
                  <a:schemeClr val="tx1"/>
                </a:solidFill>
              </a:rPr>
              <a:t>	</a:t>
            </a:r>
            <a:r>
              <a:rPr lang="pt-BR" sz="2400" b="0">
                <a:solidFill>
                  <a:schemeClr val="tx1"/>
                </a:solidFill>
                <a:latin typeface="Arial" charset="0"/>
              </a:rPr>
              <a:t>O dispositivo desenvolvido mostrou-se satisfatório para a realização dos testes.</a:t>
            </a:r>
            <a:r>
              <a:rPr lang="pt-BR" sz="2400" b="0">
                <a:solidFill>
                  <a:schemeClr val="tx1"/>
                </a:solidFill>
              </a:rPr>
              <a:t> </a:t>
            </a:r>
            <a:r>
              <a:rPr lang="pt-BR" sz="2400" b="0">
                <a:solidFill>
                  <a:schemeClr val="tx1"/>
                </a:solidFill>
                <a:latin typeface="Arial" charset="0"/>
              </a:rPr>
              <a:t>Com a implementação do hardware e software pode-se mapear e gerar históricos de problemas com os reguladores.</a:t>
            </a:r>
          </a:p>
          <a:p>
            <a:pPr algn="just" eaLnBrk="0" hangingPunct="0">
              <a:buClrTx/>
              <a:buSzTx/>
              <a:buFontTx/>
              <a:buNone/>
            </a:pPr>
            <a:endParaRPr lang="pt-BR" sz="2400" b="0">
              <a:solidFill>
                <a:schemeClr val="tx1"/>
              </a:solidFill>
              <a:latin typeface="Arial" charset="0"/>
            </a:endParaRPr>
          </a:p>
          <a:p>
            <a:pPr algn="just" eaLnBrk="0" hangingPunct="0">
              <a:buClrTx/>
              <a:buSzTx/>
              <a:buFontTx/>
              <a:buNone/>
            </a:pPr>
            <a:endParaRPr lang="pt-BR" b="0">
              <a:solidFill>
                <a:schemeClr val="tx1"/>
              </a:solidFill>
            </a:endParaRP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46150" name="Rectangle 7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46151" name="Rectangle 7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46152" name="Rectangle 7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46153" name="Rectangle 7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46154" name="Rectangle 7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46155" name="Rectangle 7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46156" name="Rectangle 7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Conclusões</a:t>
            </a:r>
          </a:p>
        </p:txBody>
      </p:sp>
      <p:sp>
        <p:nvSpPr>
          <p:cNvPr id="46157" name="Rectangle 7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46158" name="Rectangle 7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46159" name="Rectangle 7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46160" name="Rectangle 80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8FCAEE07-0428-4CBC-9A51-6A4782A33904}" type="slidenum">
              <a:rPr lang="pt-BR" sz="1400">
                <a:latin typeface="Verdana" pitchFamily="34" charset="0"/>
              </a:rPr>
              <a:pPr algn="r"/>
              <a:t>22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928813" y="1773238"/>
            <a:ext cx="6861175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just">
              <a:spcBef>
                <a:spcPts val="500"/>
              </a:spcBef>
            </a:pPr>
            <a:endParaRPr lang="pt-BR">
              <a:latin typeface="Verdana" pitchFamily="34" charset="0"/>
            </a:endParaRPr>
          </a:p>
          <a:p>
            <a:pPr lvl="1">
              <a:buFont typeface="Times New Roman" pitchFamily="18" charset="0"/>
              <a:buChar char="•"/>
            </a:pPr>
            <a:r>
              <a:rPr lang="pt-BR" b="0">
                <a:solidFill>
                  <a:schemeClr val="tx1"/>
                </a:solidFill>
                <a:latin typeface="Arial" charset="0"/>
              </a:rPr>
              <a:t>FITZGERALD, A.E.; KINGSLEY, Charles Jr.; UMANS, Stephen D.; Máquinas Elétricas. São Paulo: Bookman Editora, 2006.</a:t>
            </a:r>
          </a:p>
          <a:p>
            <a:endParaRPr lang="pt-BR" b="0">
              <a:solidFill>
                <a:schemeClr val="tx1"/>
              </a:solidFill>
              <a:latin typeface="Arial" charset="0"/>
            </a:endParaRPr>
          </a:p>
          <a:p>
            <a:pPr lvl="1">
              <a:buFont typeface="Times New Roman" pitchFamily="18" charset="0"/>
              <a:buChar char="•"/>
            </a:pPr>
            <a:r>
              <a:rPr lang="pt-BR" b="0">
                <a:solidFill>
                  <a:schemeClr val="tx1"/>
                </a:solidFill>
                <a:latin typeface="Arial" charset="0"/>
              </a:rPr>
              <a:t>HASHID, Muhammad H.; Eletrônica de Potência, São Paulo: Makron Books. 1999.</a:t>
            </a:r>
          </a:p>
          <a:p>
            <a:endParaRPr lang="pt-BR" b="0">
              <a:solidFill>
                <a:schemeClr val="tx1"/>
              </a:solidFill>
              <a:latin typeface="Arial" charset="0"/>
            </a:endParaRPr>
          </a:p>
          <a:p>
            <a:pPr lvl="1">
              <a:buFont typeface="Times New Roman" pitchFamily="18" charset="0"/>
              <a:buChar char="•"/>
            </a:pPr>
            <a:r>
              <a:rPr lang="pt-BR" b="0">
                <a:solidFill>
                  <a:schemeClr val="tx1"/>
                </a:solidFill>
                <a:latin typeface="Arial" charset="0"/>
              </a:rPr>
              <a:t>BALBINOT, Alexandre &amp; BRUSAMARELLO, Valner</a:t>
            </a:r>
          </a:p>
          <a:p>
            <a:r>
              <a:rPr lang="pt-BR" b="0">
                <a:solidFill>
                  <a:schemeClr val="tx1"/>
                </a:solidFill>
                <a:latin typeface="Arial" charset="0"/>
              </a:rPr>
              <a:t>			João.Instrumentação e Fundamentos de Medidas, 		Rio de Janeiro: LTC, 2007.</a:t>
            </a:r>
            <a:endParaRPr lang="pt-BR">
              <a:solidFill>
                <a:schemeClr val="tx1"/>
              </a:solidFill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Referências</a:t>
            </a:r>
          </a:p>
        </p:txBody>
      </p:sp>
      <p:grpSp>
        <p:nvGrpSpPr>
          <p:cNvPr id="48139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48140" name="Picture 3" descr="LogoEngEle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Picture 4" descr="LogoEngEle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52" name="Picture 24" descr="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86" name="Rectangle 5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48187" name="Rectangle 5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48188" name="Rectangle 6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48189" name="Rectangle 6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48190" name="Rectangle 6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48191" name="Rectangle 6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48192" name="Rectangle 6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48193" name="Rectangle 6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Referência</a:t>
            </a:r>
          </a:p>
        </p:txBody>
      </p:sp>
      <p:sp>
        <p:nvSpPr>
          <p:cNvPr id="48194" name="Rectangle 6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48195" name="Rectangle 6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48196" name="Rectangle 6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8B1B376A-5CB2-460D-A9F8-08511D1D773D}" type="slidenum">
              <a:rPr lang="pt-BR" sz="1400">
                <a:latin typeface="Verdana" pitchFamily="34" charset="0"/>
              </a:rPr>
              <a:pPr algn="r"/>
              <a:t>23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Fotos</a:t>
            </a:r>
          </a:p>
        </p:txBody>
      </p:sp>
      <p:pic>
        <p:nvPicPr>
          <p:cNvPr id="15366" name="Picture 6" descr="r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15368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0" name="Picture 10" descr="DSC009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924175"/>
            <a:ext cx="374491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DSC009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00213"/>
            <a:ext cx="351155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5" name="Rectangle 4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15406" name="Rectangle 4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15407" name="Rectangle 4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15408" name="Rectangle 4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15409" name="Rectangle 4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15410" name="Rectangle 5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15411" name="Rectangle 5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15412" name="Rectangle 52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15413" name="Rectangle 5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Fotos</a:t>
            </a:r>
          </a:p>
        </p:txBody>
      </p:sp>
      <p:sp>
        <p:nvSpPr>
          <p:cNvPr id="15414" name="Rectangle 5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15415" name="Rectangle 55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B31B869B-AEAA-459B-A591-CCE26269B572}" type="slidenum">
              <a:rPr lang="pt-BR" sz="1400">
                <a:latin typeface="Verdana" pitchFamily="34" charset="0"/>
              </a:rPr>
              <a:pPr algn="r"/>
              <a:t>24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370013" y="1827213"/>
            <a:ext cx="7313612" cy="424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>
              <a:spcBef>
                <a:spcPts val="500"/>
              </a:spcBef>
              <a:buClrTx/>
              <a:buSzTx/>
              <a:buFontTx/>
              <a:buNone/>
            </a:pPr>
            <a:r>
              <a:rPr lang="pt-BR" i="1">
                <a:solidFill>
                  <a:srgbClr val="FF0000"/>
                </a:solidFill>
                <a:latin typeface="Verdana" pitchFamily="34" charset="0"/>
                <a:hlinkClick r:id="rId3" action="ppaction://hlinkfile"/>
              </a:rPr>
              <a:t>Dispositivo</a:t>
            </a:r>
            <a:endParaRPr lang="pt-BR" i="1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r>
              <a:rPr lang="pt-BR" i="1">
                <a:solidFill>
                  <a:srgbClr val="FF0000"/>
                </a:solidFill>
                <a:latin typeface="Verdana" pitchFamily="34" charset="0"/>
                <a:hlinkClick r:id="rId4" action="ppaction://hlinkfile"/>
              </a:rPr>
              <a:t>Painel Gemini</a:t>
            </a:r>
            <a:endParaRPr lang="pt-BR" i="1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r>
              <a:rPr lang="pt-BR" i="1">
                <a:solidFill>
                  <a:srgbClr val="FF0000"/>
                </a:solidFill>
                <a:latin typeface="Verdana" pitchFamily="34" charset="0"/>
                <a:hlinkClick r:id="rId5" action="ppaction://hlinkfile"/>
              </a:rPr>
              <a:t>Painel Autoportante</a:t>
            </a:r>
            <a:endParaRPr lang="pt-BR" i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Vídeo</a:t>
            </a:r>
          </a:p>
        </p:txBody>
      </p:sp>
      <p:pic>
        <p:nvPicPr>
          <p:cNvPr id="58373" name="Picture 5" descr="ro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4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58375" name="Picture 3" descr="LogoEngEle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6" name="Picture 4" descr="LogoEngEle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409" name="Rectangle 4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58410" name="Rectangle 4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58411" name="Rectangle 4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58412" name="Rectangle 4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58413" name="Rectangle 4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58414" name="Rectangle 4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58415" name="Rectangle 4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58416" name="Rectangle 4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58417" name="Rectangle 4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58418" name="Rectangle 50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Vídeo</a:t>
            </a:r>
          </a:p>
        </p:txBody>
      </p:sp>
      <p:sp>
        <p:nvSpPr>
          <p:cNvPr id="58419" name="Rectangle 51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FC034994-3E19-40CC-B06C-5FF17A56839B}" type="slidenum">
              <a:rPr lang="pt-BR" sz="1400">
                <a:latin typeface="Verdana" pitchFamily="34" charset="0"/>
              </a:rPr>
              <a:pPr algn="r"/>
              <a:t>25</a:t>
            </a:fld>
            <a:endParaRPr lang="pt-BR" sz="1400">
              <a:latin typeface="Verdana" pitchFamily="34" charset="0"/>
            </a:endParaRP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2916238" y="3213100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algn="ctr" defTabSz="914400"/>
            <a:r>
              <a:rPr lang="pt-BR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OBRIGADO</a:t>
            </a:r>
          </a:p>
        </p:txBody>
      </p:sp>
      <p:pic>
        <p:nvPicPr>
          <p:cNvPr id="60421" name="Picture 5" descr="r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2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60423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92D8AF6B-D829-405E-B794-E27C2AABF6E3}" type="slidenum">
              <a:rPr lang="pt-BR" sz="1400">
                <a:latin typeface="Verdana" pitchFamily="34" charset="0"/>
              </a:rPr>
              <a:pPr algn="r"/>
              <a:t>3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370013" y="1827213"/>
            <a:ext cx="7313612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Problema</a:t>
            </a:r>
          </a:p>
        </p:txBody>
      </p:sp>
      <p:pic>
        <p:nvPicPr>
          <p:cNvPr id="62475" name="Picture 11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6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62477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8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1370013" y="1946275"/>
            <a:ext cx="7313612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739775" indent="-282575"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just">
              <a:spcBef>
                <a:spcPts val="600"/>
              </a:spcBef>
            </a:pPr>
            <a:endParaRPr lang="pt-BR" sz="1600">
              <a:latin typeface="Verdana" pitchFamily="34" charset="0"/>
            </a:endParaRPr>
          </a:p>
        </p:txBody>
      </p:sp>
      <p:sp>
        <p:nvSpPr>
          <p:cNvPr id="62480" name="CaixaDeTexto 34"/>
          <p:cNvSpPr txBox="1">
            <a:spLocks noChangeArrowheads="1"/>
          </p:cNvSpPr>
          <p:nvPr/>
        </p:nvSpPr>
        <p:spPr bwMode="auto">
          <a:xfrm>
            <a:off x="1403350" y="1628775"/>
            <a:ext cx="691356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just" defTabSz="914400">
              <a:buClrTx/>
              <a:buSzTx/>
              <a:buFont typeface="Arial" charset="0"/>
              <a:buNone/>
            </a:pPr>
            <a:r>
              <a:rPr lang="pt-BR" sz="2400" b="0">
                <a:solidFill>
                  <a:schemeClr val="tx1"/>
                </a:solidFill>
                <a:latin typeface="Arial" charset="0"/>
              </a:rPr>
              <a:t>		</a:t>
            </a:r>
            <a:r>
              <a:rPr lang="pt-BR" sz="2800" b="0">
                <a:solidFill>
                  <a:schemeClr val="tx1"/>
                </a:solidFill>
                <a:latin typeface="Arial" charset="0"/>
              </a:rPr>
              <a:t>A falta de um produto que venha atender as necessidades da indústria no ramo de geradores de uma forma pontual foi a motivação para a realização de uma giga de testes.</a:t>
            </a:r>
            <a:r>
              <a:rPr lang="pt-BR" sz="24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62482" name="Picture 18" descr="alter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76700"/>
            <a:ext cx="34575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37" name="Rectangle 7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62538" name="Rectangle 7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62539" name="Rectangle 7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62540" name="Rectangle 7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62541" name="Rectangle 7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Problema</a:t>
            </a:r>
          </a:p>
        </p:txBody>
      </p:sp>
      <p:sp>
        <p:nvSpPr>
          <p:cNvPr id="62542" name="Rectangle 7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62543" name="Rectangle 7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62544" name="Rectangle 80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62545" name="Rectangle 8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62546" name="Rectangle 82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62547" name="Rectangle 8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FBFE57E6-3A2F-419C-93CC-DF70D3CB4428}" type="slidenum">
              <a:rPr lang="pt-BR" sz="1400">
                <a:latin typeface="Verdana" pitchFamily="34" charset="0"/>
              </a:rPr>
              <a:pPr algn="r"/>
              <a:t>4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370013" y="1827213"/>
            <a:ext cx="7313612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Desenvolvimento</a:t>
            </a:r>
          </a:p>
        </p:txBody>
      </p:sp>
      <p:pic>
        <p:nvPicPr>
          <p:cNvPr id="6157" name="Picture 13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8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6159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1370013" y="1946275"/>
            <a:ext cx="7313612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739775" indent="-282575"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just">
              <a:spcBef>
                <a:spcPts val="600"/>
              </a:spcBef>
            </a:pPr>
            <a:endParaRPr lang="pt-BR" sz="2400">
              <a:latin typeface="Verdana" pitchFamily="34" charset="0"/>
            </a:endParaRPr>
          </a:p>
          <a:p>
            <a:pPr algn="just">
              <a:spcBef>
                <a:spcPts val="625"/>
              </a:spcBef>
              <a:buClrTx/>
              <a:buSzTx/>
              <a:buFontTx/>
              <a:buNone/>
            </a:pPr>
            <a:r>
              <a:rPr lang="pt-BR">
                <a:solidFill>
                  <a:schemeClr val="tx1"/>
                </a:solidFill>
              </a:rPr>
              <a:t>		</a:t>
            </a:r>
            <a:r>
              <a:rPr lang="pt-BR" sz="2800" b="0">
                <a:solidFill>
                  <a:schemeClr val="tx1"/>
                </a:solidFill>
                <a:latin typeface="Arial" charset="0"/>
              </a:rPr>
              <a:t>O protótipo faz a aquisição e tratamento dos dados colhidos do sistema a ser testado, entre os quais, grandezas elétricas de tensão e corrente.</a:t>
            </a:r>
            <a:endParaRPr lang="pt-BR" sz="2900" b="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ts val="400"/>
              </a:spcBef>
              <a:buClrTx/>
              <a:buSzTx/>
              <a:buFontTx/>
              <a:buNone/>
            </a:pPr>
            <a:endParaRPr lang="pt-BR" sz="1600" b="0">
              <a:latin typeface="Arial" charset="0"/>
            </a:endParaRPr>
          </a:p>
          <a:p>
            <a:pPr algn="ctr">
              <a:spcBef>
                <a:spcPts val="400"/>
              </a:spcBef>
              <a:buClrTx/>
              <a:buSzTx/>
              <a:buFontTx/>
              <a:buNone/>
            </a:pPr>
            <a:endParaRPr lang="pt-BR" sz="1600">
              <a:latin typeface="Verdana" pitchFamily="34" charset="0"/>
            </a:endParaRPr>
          </a:p>
        </p:txBody>
      </p:sp>
      <p:sp>
        <p:nvSpPr>
          <p:cNvPr id="6194" name="AutoShape 5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43438" y="6381750"/>
            <a:ext cx="574675" cy="287338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28" name="Rectangle 8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6229" name="Rectangle 8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6230" name="Rectangle 8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6231" name="Rectangle 8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6232" name="Rectangle 8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6233" name="Rectangle 8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latin typeface="Arial Narrow" pitchFamily="34" charset="0"/>
              </a:rPr>
              <a:t>Desenvolvimento</a:t>
            </a:r>
          </a:p>
        </p:txBody>
      </p:sp>
      <p:sp>
        <p:nvSpPr>
          <p:cNvPr id="6234" name="Rectangle 9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6235" name="Rectangle 9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6236" name="Rectangle 92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6237" name="Rectangle 9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6238" name="Rectangle 94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6553200" y="63293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8DC9F73E-A554-4370-B5D2-59FEB60DBCBF}" type="slidenum">
              <a:rPr lang="pt-BR" sz="1400">
                <a:latin typeface="Verdana" pitchFamily="34" charset="0"/>
              </a:rPr>
              <a:pPr algn="r"/>
              <a:t>5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42988" y="1916113"/>
            <a:ext cx="7313612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739775" indent="-282575"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just">
              <a:spcBef>
                <a:spcPts val="600"/>
              </a:spcBef>
            </a:pPr>
            <a:endParaRPr lang="pt-BR" sz="2400">
              <a:latin typeface="Verdana" pitchFamily="34" charset="0"/>
            </a:endParaRPr>
          </a:p>
          <a:p>
            <a:pPr lvl="1" algn="just">
              <a:spcBef>
                <a:spcPts val="600"/>
              </a:spcBef>
              <a:buSzPct val="70000"/>
              <a:buFont typeface="Wingdings" pitchFamily="2" charset="2"/>
              <a:buNone/>
            </a:pPr>
            <a:r>
              <a:rPr lang="pt-BR">
                <a:solidFill>
                  <a:schemeClr val="tx1"/>
                </a:solidFill>
              </a:rPr>
              <a:t>		</a:t>
            </a:r>
            <a:r>
              <a:rPr lang="pt-BR" sz="2800">
                <a:solidFill>
                  <a:schemeClr val="tx1"/>
                </a:solidFill>
              </a:rPr>
              <a:t>	</a:t>
            </a:r>
            <a:r>
              <a:rPr lang="pt-BR" sz="2800" b="0">
                <a:solidFill>
                  <a:schemeClr val="tx1"/>
                </a:solidFill>
                <a:latin typeface="Arial" charset="0"/>
              </a:rPr>
              <a:t>O dispositivo proporciona de maneira simples avaliar o correto funcionamento do regulador, através de indicação visual de tensão e corrente.</a:t>
            </a:r>
          </a:p>
          <a:p>
            <a:pPr lvl="1" algn="just">
              <a:spcBef>
                <a:spcPts val="600"/>
              </a:spcBef>
              <a:buSzPct val="70000"/>
              <a:buFont typeface="Wingdings" pitchFamily="2" charset="2"/>
              <a:buNone/>
            </a:pPr>
            <a:endParaRPr lang="pt-BR" sz="2800" b="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ts val="400"/>
              </a:spcBef>
              <a:buClrTx/>
              <a:buSzTx/>
              <a:buFontTx/>
              <a:buNone/>
            </a:pPr>
            <a:endParaRPr lang="pt-BR" sz="2400" b="0">
              <a:latin typeface="Arial" charset="0"/>
            </a:endParaRP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Desenvolvimento</a:t>
            </a:r>
          </a:p>
        </p:txBody>
      </p:sp>
      <p:pic>
        <p:nvPicPr>
          <p:cNvPr id="7180" name="Picture 12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1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7182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60" name="Rectangle 9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7261" name="Rectangle 9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Protótipo</a:t>
            </a:r>
          </a:p>
        </p:txBody>
      </p:sp>
      <p:sp>
        <p:nvSpPr>
          <p:cNvPr id="7262" name="Rectangle 9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7263" name="Rectangle 9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7264" name="Rectangle 9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7265" name="Rectangle 9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latin typeface="Arial Narrow" pitchFamily="34" charset="0"/>
              </a:rPr>
              <a:t>Desenvolvimento</a:t>
            </a:r>
          </a:p>
        </p:txBody>
      </p:sp>
      <p:sp>
        <p:nvSpPr>
          <p:cNvPr id="7266" name="Rectangle 9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7267" name="Rectangle 9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7268" name="Rectangle 100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7269" name="Rectangle 10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7270" name="Rectangle 102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3E3D5B2D-DBD4-4D39-B666-567656C98365}" type="slidenum">
              <a:rPr lang="pt-BR" sz="1400">
                <a:latin typeface="Verdana" pitchFamily="34" charset="0"/>
              </a:rPr>
              <a:pPr algn="r"/>
              <a:t>6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403350" y="1844675"/>
            <a:ext cx="7313613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739775" indent="-282575"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lvl="1" algn="just">
              <a:spcBef>
                <a:spcPts val="600"/>
              </a:spcBef>
              <a:buSzPct val="70000"/>
              <a:buFont typeface="Wingdings" pitchFamily="2" charset="2"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Protótipo</a:t>
            </a:r>
          </a:p>
        </p:txBody>
      </p:sp>
      <p:pic>
        <p:nvPicPr>
          <p:cNvPr id="8204" name="Picture 12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5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8206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88" name="Imagem 1" descr="F:\Laércio\ulbra\TCC_Normas_exemplos\Protótipo\Fotos_videos\DSC008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8"/>
          <a:stretch>
            <a:fillRect/>
          </a:stretch>
        </p:blipFill>
        <p:spPr bwMode="auto">
          <a:xfrm>
            <a:off x="2124075" y="2286000"/>
            <a:ext cx="522922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89" name="Text Box 97"/>
          <p:cNvSpPr txBox="1">
            <a:spLocks noChangeArrowheads="1"/>
          </p:cNvSpPr>
          <p:nvPr/>
        </p:nvSpPr>
        <p:spPr bwMode="auto">
          <a:xfrm>
            <a:off x="1835150" y="6237288"/>
            <a:ext cx="1173163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11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Fonte de Alimentação</a:t>
            </a:r>
            <a:endParaRPr lang="en-GB" sz="11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0" name="Text Box 98"/>
          <p:cNvSpPr txBox="1">
            <a:spLocks noChangeArrowheads="1"/>
          </p:cNvSpPr>
          <p:nvPr/>
        </p:nvSpPr>
        <p:spPr bwMode="auto">
          <a:xfrm>
            <a:off x="3132138" y="6237288"/>
            <a:ext cx="10287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457200"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 marL="914400"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 marL="1371600"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 marL="1828800"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 defTabSz="914400"/>
            <a:r>
              <a:rPr lang="en-GB" sz="11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Simulação da Excitatriz</a:t>
            </a:r>
            <a:endParaRPr lang="en-GB" sz="1100">
              <a:latin typeface="Arial" charset="0"/>
            </a:endParaRPr>
          </a:p>
        </p:txBody>
      </p:sp>
      <p:sp>
        <p:nvSpPr>
          <p:cNvPr id="8291" name="Text Box 99"/>
          <p:cNvSpPr txBox="1">
            <a:spLocks noChangeArrowheads="1"/>
          </p:cNvSpPr>
          <p:nvPr/>
        </p:nvSpPr>
        <p:spPr bwMode="auto">
          <a:xfrm>
            <a:off x="4284663" y="6237288"/>
            <a:ext cx="10287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457200"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 marL="914400"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 marL="1371600"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 marL="1828800"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 defTabSz="914400"/>
            <a:r>
              <a:rPr lang="en-GB" sz="11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Medição de Corrente DC</a:t>
            </a:r>
            <a:endParaRPr lang="en-GB" sz="1100">
              <a:latin typeface="Arial" charset="0"/>
            </a:endParaRPr>
          </a:p>
        </p:txBody>
      </p:sp>
      <p:sp>
        <p:nvSpPr>
          <p:cNvPr id="8292" name="Line 100"/>
          <p:cNvSpPr>
            <a:spLocks noChangeShapeType="1"/>
          </p:cNvSpPr>
          <p:nvPr/>
        </p:nvSpPr>
        <p:spPr bwMode="auto">
          <a:xfrm flipH="1" flipV="1">
            <a:off x="4752975" y="3886200"/>
            <a:ext cx="34925" cy="23510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293" name="Text Box 101"/>
          <p:cNvSpPr txBox="1">
            <a:spLocks noChangeArrowheads="1"/>
          </p:cNvSpPr>
          <p:nvPr/>
        </p:nvSpPr>
        <p:spPr bwMode="auto">
          <a:xfrm>
            <a:off x="5435600" y="6237288"/>
            <a:ext cx="10287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457200"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 marL="914400"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 marL="1371600"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 marL="1828800"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 defTabSz="914400"/>
            <a:r>
              <a:rPr lang="en-GB" sz="11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Medição de Tensão AC</a:t>
            </a:r>
            <a:endParaRPr lang="en-GB" sz="1100">
              <a:latin typeface="Arial" charset="0"/>
            </a:endParaRPr>
          </a:p>
        </p:txBody>
      </p:sp>
      <p:sp>
        <p:nvSpPr>
          <p:cNvPr id="8294" name="Text Box 102"/>
          <p:cNvSpPr txBox="1">
            <a:spLocks noChangeArrowheads="1"/>
          </p:cNvSpPr>
          <p:nvPr/>
        </p:nvSpPr>
        <p:spPr bwMode="auto">
          <a:xfrm>
            <a:off x="6588125" y="6237288"/>
            <a:ext cx="10287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457200"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 marL="914400"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 marL="1371600"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 marL="1828800"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 defTabSz="914400"/>
            <a:r>
              <a:rPr lang="en-GB" sz="11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Medição de Tensão DC</a:t>
            </a:r>
            <a:endParaRPr lang="en-GB" sz="1100">
              <a:latin typeface="Arial" charset="0"/>
            </a:endParaRPr>
          </a:p>
        </p:txBody>
      </p:sp>
      <p:sp>
        <p:nvSpPr>
          <p:cNvPr id="8295" name="Text Box 103"/>
          <p:cNvSpPr txBox="1">
            <a:spLocks noChangeArrowheads="1"/>
          </p:cNvSpPr>
          <p:nvPr/>
        </p:nvSpPr>
        <p:spPr bwMode="auto">
          <a:xfrm>
            <a:off x="6300788" y="1700213"/>
            <a:ext cx="1028700" cy="43338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457200"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 marL="914400"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 marL="1371600"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 marL="1828800"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 defTabSz="914400"/>
            <a:r>
              <a:rPr lang="en-GB" sz="11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Regulador de Tensão</a:t>
            </a:r>
            <a:endParaRPr lang="en-GB" sz="1100">
              <a:latin typeface="Arial" charset="0"/>
            </a:endParaRPr>
          </a:p>
        </p:txBody>
      </p:sp>
      <p:sp>
        <p:nvSpPr>
          <p:cNvPr id="8296" name="Text Box 104"/>
          <p:cNvSpPr txBox="1">
            <a:spLocks noChangeArrowheads="1"/>
          </p:cNvSpPr>
          <p:nvPr/>
        </p:nvSpPr>
        <p:spPr bwMode="auto">
          <a:xfrm>
            <a:off x="3851275" y="1700213"/>
            <a:ext cx="1028700" cy="43338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457200"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 marL="914400"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 marL="1371600"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 marL="1828800"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 defTabSz="914400"/>
            <a:r>
              <a:rPr lang="en-GB" sz="11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Sistema de Controle</a:t>
            </a:r>
            <a:endParaRPr lang="en-GB" sz="1100">
              <a:latin typeface="Arial" charset="0"/>
            </a:endParaRPr>
          </a:p>
        </p:txBody>
      </p:sp>
      <p:sp>
        <p:nvSpPr>
          <p:cNvPr id="8297" name="Text Box 105"/>
          <p:cNvSpPr txBox="1">
            <a:spLocks noChangeArrowheads="1"/>
          </p:cNvSpPr>
          <p:nvPr/>
        </p:nvSpPr>
        <p:spPr bwMode="auto">
          <a:xfrm>
            <a:off x="2195513" y="1700213"/>
            <a:ext cx="1371600" cy="43338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1100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Microcontrolador PIC 16F877A</a:t>
            </a:r>
            <a:endParaRPr lang="en-GB" sz="11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8" name="Text Box 106"/>
          <p:cNvSpPr txBox="1">
            <a:spLocks noChangeArrowheads="1"/>
          </p:cNvSpPr>
          <p:nvPr/>
        </p:nvSpPr>
        <p:spPr bwMode="auto">
          <a:xfrm>
            <a:off x="5076825" y="1700213"/>
            <a:ext cx="1028700" cy="43338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 marL="457200"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 marL="914400"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 marL="1371600"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 marL="1828800"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 defTabSz="914400"/>
            <a:r>
              <a:rPr lang="en-GB" sz="110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Divisor Resistivo</a:t>
            </a:r>
            <a:endParaRPr lang="en-GB" sz="1100">
              <a:latin typeface="Arial" charset="0"/>
            </a:endParaRPr>
          </a:p>
        </p:txBody>
      </p:sp>
      <p:sp>
        <p:nvSpPr>
          <p:cNvPr id="8299" name="Line 107"/>
          <p:cNvSpPr>
            <a:spLocks noChangeShapeType="1"/>
          </p:cNvSpPr>
          <p:nvPr/>
        </p:nvSpPr>
        <p:spPr bwMode="auto">
          <a:xfrm flipH="1">
            <a:off x="2843213" y="2133600"/>
            <a:ext cx="73025" cy="1028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00" name="Line 108"/>
          <p:cNvSpPr>
            <a:spLocks noChangeShapeType="1"/>
          </p:cNvSpPr>
          <p:nvPr/>
        </p:nvSpPr>
        <p:spPr bwMode="auto">
          <a:xfrm>
            <a:off x="4356100" y="2133600"/>
            <a:ext cx="168275" cy="1181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01" name="Line 109"/>
          <p:cNvSpPr>
            <a:spLocks noChangeShapeType="1"/>
          </p:cNvSpPr>
          <p:nvPr/>
        </p:nvSpPr>
        <p:spPr bwMode="auto">
          <a:xfrm>
            <a:off x="5580063" y="2133600"/>
            <a:ext cx="201612" cy="952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02" name="Line 110"/>
          <p:cNvSpPr>
            <a:spLocks noChangeShapeType="1"/>
          </p:cNvSpPr>
          <p:nvPr/>
        </p:nvSpPr>
        <p:spPr bwMode="auto">
          <a:xfrm flipV="1">
            <a:off x="2555875" y="4343400"/>
            <a:ext cx="825500" cy="18938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03" name="Line 111"/>
          <p:cNvSpPr>
            <a:spLocks noChangeShapeType="1"/>
          </p:cNvSpPr>
          <p:nvPr/>
        </p:nvSpPr>
        <p:spPr bwMode="auto">
          <a:xfrm flipV="1">
            <a:off x="3779838" y="4800600"/>
            <a:ext cx="630237" cy="14366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04" name="Line 112"/>
          <p:cNvSpPr>
            <a:spLocks noChangeShapeType="1"/>
          </p:cNvSpPr>
          <p:nvPr/>
        </p:nvSpPr>
        <p:spPr bwMode="auto">
          <a:xfrm flipH="1" flipV="1">
            <a:off x="5438775" y="5715000"/>
            <a:ext cx="428625" cy="522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05" name="Line 113"/>
          <p:cNvSpPr>
            <a:spLocks noChangeShapeType="1"/>
          </p:cNvSpPr>
          <p:nvPr/>
        </p:nvSpPr>
        <p:spPr bwMode="auto">
          <a:xfrm flipH="1" flipV="1">
            <a:off x="6696075" y="5715000"/>
            <a:ext cx="323850" cy="522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06" name="Line 114"/>
          <p:cNvSpPr>
            <a:spLocks noChangeShapeType="1"/>
          </p:cNvSpPr>
          <p:nvPr/>
        </p:nvSpPr>
        <p:spPr bwMode="auto">
          <a:xfrm flipH="1">
            <a:off x="6372225" y="2133600"/>
            <a:ext cx="504825" cy="1800225"/>
          </a:xfrm>
          <a:prstGeom prst="line">
            <a:avLst/>
          </a:prstGeom>
          <a:noFill/>
          <a:ln w="9525">
            <a:solidFill>
              <a:srgbClr val="F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340" name="AutoShape 14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56550" y="5734050"/>
            <a:ext cx="576263" cy="287338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352" name="Rectangle 16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8353" name="Rectangle 16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Protótipo</a:t>
            </a:r>
          </a:p>
        </p:txBody>
      </p:sp>
      <p:sp>
        <p:nvSpPr>
          <p:cNvPr id="8354" name="Rectangle 16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8355" name="Rectangle 16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8356" name="Rectangle 16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8357" name="Rectangle 16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8358" name="Rectangle 16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8359" name="Rectangle 16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8360" name="Rectangle 16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8361" name="Rectangle 16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8362" name="Rectangle 170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202EDD74-F2B5-4070-899C-C20F23E20DC7}" type="slidenum">
              <a:rPr lang="pt-BR" sz="1400">
                <a:latin typeface="Verdana" pitchFamily="34" charset="0"/>
              </a:rPr>
              <a:pPr algn="r"/>
              <a:t>7</a:t>
            </a:fld>
            <a:r>
              <a:rPr lang="pt-BR" sz="1400">
                <a:latin typeface="Verdana" pitchFamily="34" charset="0"/>
              </a:rPr>
              <a:t>/23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Protótipo</a:t>
            </a:r>
          </a:p>
        </p:txBody>
      </p:sp>
      <p:pic>
        <p:nvPicPr>
          <p:cNvPr id="9228" name="Picture 12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9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9230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32" name="Picture 16" descr="DSC003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1665" r="24060" b="1459"/>
          <a:stretch>
            <a:fillRect/>
          </a:stretch>
        </p:blipFill>
        <p:spPr bwMode="auto">
          <a:xfrm>
            <a:off x="2627313" y="1989138"/>
            <a:ext cx="453707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2627313" y="1557338"/>
            <a:ext cx="4537075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Microcontrolador PIC16F877A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9283" name="AutoShape 6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43438" y="6381750"/>
            <a:ext cx="577850" cy="287338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306" name="Rectangle 9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9307" name="Rectangle 9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Protótipo</a:t>
            </a:r>
          </a:p>
        </p:txBody>
      </p:sp>
      <p:sp>
        <p:nvSpPr>
          <p:cNvPr id="9308" name="Rectangle 9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9309" name="Rectangle 9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9310" name="Rectangle 9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9311" name="Rectangle 9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9312" name="Rectangle 9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9313" name="Rectangle 9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9314" name="Rectangle 9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9315" name="Rectangle 9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9316" name="Rectangle 100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5A6672D0-FA99-4A44-8880-597B83E3F2A6}" type="slidenum">
              <a:rPr lang="pt-BR" sz="1400">
                <a:latin typeface="Verdana" pitchFamily="34" charset="0"/>
              </a:rPr>
              <a:pPr algn="r"/>
              <a:t>8</a:t>
            </a:fld>
            <a:r>
              <a:rPr lang="pt-BR" sz="1400">
                <a:latin typeface="Verdana" pitchFamily="34" charset="0"/>
              </a:rPr>
              <a:t>/23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Protótipo</a:t>
            </a:r>
          </a:p>
        </p:txBody>
      </p:sp>
      <p:pic>
        <p:nvPicPr>
          <p:cNvPr id="10252" name="Picture 12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3" name="Group 2"/>
          <p:cNvGrpSpPr>
            <a:grpSpLocks/>
          </p:cNvGrpSpPr>
          <p:nvPr/>
        </p:nvGrpSpPr>
        <p:grpSpPr bwMode="auto">
          <a:xfrm>
            <a:off x="8172450" y="765175"/>
            <a:ext cx="503238" cy="633413"/>
            <a:chOff x="6201" y="8661"/>
            <a:chExt cx="510" cy="739"/>
          </a:xfrm>
        </p:grpSpPr>
        <p:pic>
          <p:nvPicPr>
            <p:cNvPr id="10254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56" name="Picture 16" descr="DSC003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b="11665"/>
          <a:stretch>
            <a:fillRect/>
          </a:stretch>
        </p:blipFill>
        <p:spPr bwMode="auto">
          <a:xfrm>
            <a:off x="1835150" y="1989138"/>
            <a:ext cx="61214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627313" y="1557338"/>
            <a:ext cx="4537075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ts val="500"/>
              </a:spcBef>
            </a:pPr>
            <a:r>
              <a:rPr lang="pt-BR" b="0">
                <a:latin typeface="Arial" charset="0"/>
              </a:rPr>
              <a:t>TCA 785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endParaRPr lang="pt-BR" b="0">
              <a:latin typeface="Arial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solidFill>
                <a:srgbClr val="FF0000"/>
              </a:solidFill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  <a:p>
            <a:pPr>
              <a:spcBef>
                <a:spcPts val="600"/>
              </a:spcBef>
              <a:buClrTx/>
              <a:buSzTx/>
              <a:buFontTx/>
              <a:buNone/>
            </a:pPr>
            <a:endParaRPr lang="pt-BR" sz="2400">
              <a:latin typeface="Verdana" pitchFamily="34" charset="0"/>
            </a:endParaRPr>
          </a:p>
        </p:txBody>
      </p:sp>
      <p:sp>
        <p:nvSpPr>
          <p:cNvPr id="10307" name="AutoShape 6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43438" y="6381750"/>
            <a:ext cx="576262" cy="288925"/>
          </a:xfrm>
          <a:prstGeom prst="actionButtonEnd">
            <a:avLst/>
          </a:prstGeom>
          <a:solidFill>
            <a:srgbClr val="00B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330" name="Rectangle 9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10331" name="Rectangle 9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Protótipo</a:t>
            </a:r>
          </a:p>
        </p:txBody>
      </p:sp>
      <p:sp>
        <p:nvSpPr>
          <p:cNvPr id="10332" name="Rectangle 9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10333" name="Rectangle 9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10334" name="Rectangle 9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10335" name="Rectangle 9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10336" name="Rectangle 9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10337" name="Rectangle 9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10338" name="Rectangle 9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10339" name="Rectangle 9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10340" name="Rectangle 100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6553200" y="62849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000000"/>
                </a:solidFill>
                <a:latin typeface="Georgia" pitchFamily="18" charset="0"/>
              </a:defRPr>
            </a:lvl9pPr>
          </a:lstStyle>
          <a:p>
            <a:pPr algn="r"/>
            <a:fld id="{69E3E235-A23F-4F7B-A1A1-2307FC417889}" type="slidenum">
              <a:rPr lang="pt-BR" sz="1400">
                <a:latin typeface="Verdana" pitchFamily="34" charset="0"/>
              </a:rPr>
              <a:pPr algn="r"/>
              <a:t>9</a:t>
            </a:fld>
            <a:r>
              <a:rPr lang="pt-BR" sz="1400">
                <a:latin typeface="Verdana" pitchFamily="34" charset="0"/>
              </a:rPr>
              <a:t>/25</a:t>
            </a:r>
          </a:p>
        </p:txBody>
      </p:sp>
      <p:sp>
        <p:nvSpPr>
          <p:cNvPr id="8" name="Título 3"/>
          <p:cNvSpPr>
            <a:spLocks noGrp="1"/>
          </p:cNvSpPr>
          <p:nvPr>
            <p:ph type="title" idx="4294967295"/>
          </p:nvPr>
        </p:nvSpPr>
        <p:spPr>
          <a:xfrm>
            <a:off x="971550" y="549275"/>
            <a:ext cx="3467100" cy="652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ctr">
            <a:normAutofit/>
          </a:bodyPr>
          <a:lstStyle/>
          <a:p>
            <a:pPr defTabSz="914400"/>
            <a:r>
              <a:rPr lang="pt-BR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Protótipo</a:t>
            </a:r>
          </a:p>
        </p:txBody>
      </p:sp>
      <p:pic>
        <p:nvPicPr>
          <p:cNvPr id="13324" name="Picture 12" descr="ro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6"/>
          <a:stretch>
            <a:fillRect/>
          </a:stretch>
        </p:blipFill>
        <p:spPr bwMode="auto">
          <a:xfrm>
            <a:off x="179388" y="5805488"/>
            <a:ext cx="8334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5" name="Group 2"/>
          <p:cNvGrpSpPr>
            <a:grpSpLocks/>
          </p:cNvGrpSpPr>
          <p:nvPr/>
        </p:nvGrpSpPr>
        <p:grpSpPr bwMode="auto">
          <a:xfrm>
            <a:off x="8172450" y="779463"/>
            <a:ext cx="503238" cy="633412"/>
            <a:chOff x="6201" y="8661"/>
            <a:chExt cx="510" cy="739"/>
          </a:xfrm>
        </p:grpSpPr>
        <p:pic>
          <p:nvPicPr>
            <p:cNvPr id="13326" name="Picture 3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4" descr="LogoEngEle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8661"/>
              <a:ext cx="345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28" name="Picture 16" descr="DSC003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5" r="2187" b="2187"/>
          <a:stretch>
            <a:fillRect/>
          </a:stretch>
        </p:blipFill>
        <p:spPr bwMode="auto">
          <a:xfrm>
            <a:off x="4606925" y="3141663"/>
            <a:ext cx="4537075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7" descr="DSC003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14581" r="17497" b="7291"/>
          <a:stretch>
            <a:fillRect/>
          </a:stretch>
        </p:blipFill>
        <p:spPr bwMode="auto">
          <a:xfrm>
            <a:off x="1331913" y="1628775"/>
            <a:ext cx="31686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2843213" y="4221163"/>
            <a:ext cx="0" cy="1008062"/>
          </a:xfrm>
          <a:prstGeom prst="line">
            <a:avLst/>
          </a:prstGeom>
          <a:noFill/>
          <a:ln w="9525">
            <a:solidFill>
              <a:srgbClr val="F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1835150" y="5229225"/>
            <a:ext cx="2016125" cy="647700"/>
          </a:xfrm>
          <a:prstGeom prst="rect">
            <a:avLst/>
          </a:prstGeom>
          <a:solidFill>
            <a:schemeClr val="bg1"/>
          </a:solidFill>
          <a:ln w="9525">
            <a:solidFill>
              <a:srgbClr val="F4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>
                <a:solidFill>
                  <a:srgbClr val="F40000"/>
                </a:solidFill>
              </a:rPr>
              <a:t>Simulação da</a:t>
            </a:r>
          </a:p>
          <a:p>
            <a:pPr algn="ctr"/>
            <a:r>
              <a:rPr lang="pt-BR">
                <a:solidFill>
                  <a:srgbClr val="F40000"/>
                </a:solidFill>
              </a:rPr>
              <a:t>Excitatriz</a:t>
            </a:r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 flipV="1">
            <a:off x="6877050" y="2636838"/>
            <a:ext cx="0" cy="504825"/>
          </a:xfrm>
          <a:prstGeom prst="line">
            <a:avLst/>
          </a:prstGeom>
          <a:noFill/>
          <a:ln w="9525">
            <a:solidFill>
              <a:srgbClr val="F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5651500" y="2276475"/>
            <a:ext cx="2447925" cy="358775"/>
          </a:xfrm>
          <a:prstGeom prst="rect">
            <a:avLst/>
          </a:prstGeom>
          <a:solidFill>
            <a:schemeClr val="bg1"/>
          </a:solidFill>
          <a:ln w="9525">
            <a:solidFill>
              <a:srgbClr val="F4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>
                <a:solidFill>
                  <a:srgbClr val="F40000"/>
                </a:solidFill>
              </a:rPr>
              <a:t>Circuito de Corrente</a:t>
            </a:r>
          </a:p>
        </p:txBody>
      </p:sp>
      <p:sp>
        <p:nvSpPr>
          <p:cNvPr id="13396" name="Rectangle 8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4925" y="25669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Objetivos</a:t>
            </a:r>
          </a:p>
        </p:txBody>
      </p:sp>
      <p:sp>
        <p:nvSpPr>
          <p:cNvPr id="13397" name="Rectangle 8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4925" y="34290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latin typeface="Arial Narrow" pitchFamily="34" charset="0"/>
              </a:rPr>
              <a:t>Protótipo</a:t>
            </a:r>
          </a:p>
        </p:txBody>
      </p:sp>
      <p:sp>
        <p:nvSpPr>
          <p:cNvPr id="13398" name="Rectangle 8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4925" y="40036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Supervisório</a:t>
            </a:r>
          </a:p>
        </p:txBody>
      </p:sp>
      <p:sp>
        <p:nvSpPr>
          <p:cNvPr id="13399" name="Rectangle 8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4925" y="429260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Resultados</a:t>
            </a:r>
          </a:p>
        </p:txBody>
      </p:sp>
      <p:sp>
        <p:nvSpPr>
          <p:cNvPr id="13400" name="Rectangle 8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4925" y="284797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Problema</a:t>
            </a:r>
          </a:p>
        </p:txBody>
      </p:sp>
      <p:sp>
        <p:nvSpPr>
          <p:cNvPr id="13401" name="Rectangle 89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4925" y="314166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300" b="1">
                <a:solidFill>
                  <a:srgbClr val="0099CC"/>
                </a:solidFill>
                <a:latin typeface="Arial Narrow" pitchFamily="34" charset="0"/>
              </a:rPr>
              <a:t>Desenvolvimento</a:t>
            </a:r>
          </a:p>
        </p:txBody>
      </p:sp>
      <p:sp>
        <p:nvSpPr>
          <p:cNvPr id="13402" name="Rectangle 90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4925" y="4581525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Conclusões</a:t>
            </a:r>
          </a:p>
        </p:txBody>
      </p:sp>
      <p:sp>
        <p:nvSpPr>
          <p:cNvPr id="13403" name="Rectangle 9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4925" y="4870450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Referência</a:t>
            </a:r>
          </a:p>
        </p:txBody>
      </p:sp>
      <p:sp>
        <p:nvSpPr>
          <p:cNvPr id="13404" name="Rectangle 92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34925" y="515778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Fotos</a:t>
            </a:r>
          </a:p>
        </p:txBody>
      </p:sp>
      <p:sp>
        <p:nvSpPr>
          <p:cNvPr id="13405" name="Rectangle 93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34925" y="5446713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0099CC"/>
                </a:solidFill>
                <a:latin typeface="Arial Narrow" pitchFamily="34" charset="0"/>
              </a:rPr>
              <a:t>Vídeo</a:t>
            </a:r>
          </a:p>
        </p:txBody>
      </p:sp>
      <p:sp>
        <p:nvSpPr>
          <p:cNvPr id="13406" name="Rectangle 94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4925" y="3716338"/>
            <a:ext cx="1150938" cy="215900"/>
          </a:xfrm>
          <a:prstGeom prst="rect">
            <a:avLst/>
          </a:prstGeom>
          <a:solidFill>
            <a:srgbClr val="FF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400" b="1">
                <a:solidFill>
                  <a:srgbClr val="6699FF"/>
                </a:solidFill>
                <a:latin typeface="Arial Narrow" pitchFamily="34" charset="0"/>
              </a:rPr>
              <a:t>Circuito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505</Words>
  <Application>Microsoft Office PowerPoint</Application>
  <PresentationFormat>Presentación en pantalla (4:3)</PresentationFormat>
  <Paragraphs>417</Paragraphs>
  <Slides>25</Slides>
  <Notes>25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Georgia</vt:lpstr>
      <vt:lpstr>Times New Roman</vt:lpstr>
      <vt:lpstr>Arial</vt:lpstr>
      <vt:lpstr>Verdana</vt:lpstr>
      <vt:lpstr>Arial Narrow</vt:lpstr>
      <vt:lpstr>Wingdings</vt:lpstr>
      <vt:lpstr>Design padrão</vt:lpstr>
      <vt:lpstr>Design padrão</vt:lpstr>
      <vt:lpstr>Imagem de bitmap</vt:lpstr>
      <vt:lpstr>Gráfico do Microsoft Excel</vt:lpstr>
      <vt:lpstr>Dispositivo de Testes de Reguladores de Tensão Aplicados a Geradores Brushless</vt:lpstr>
      <vt:lpstr>Objetivos</vt:lpstr>
      <vt:lpstr>Problema</vt:lpstr>
      <vt:lpstr>Desenvolvimento</vt:lpstr>
      <vt:lpstr>Desenvolvimento</vt:lpstr>
      <vt:lpstr>Protótipo</vt:lpstr>
      <vt:lpstr>Protótipo</vt:lpstr>
      <vt:lpstr>Protótipo</vt:lpstr>
      <vt:lpstr>Protótipo</vt:lpstr>
      <vt:lpstr>Circuito</vt:lpstr>
      <vt:lpstr>Circuito</vt:lpstr>
      <vt:lpstr>Supervisório</vt:lpstr>
      <vt:lpstr>Supervisório</vt:lpstr>
      <vt:lpstr>Supervisório</vt:lpstr>
      <vt:lpstr>Resultados</vt:lpstr>
      <vt:lpstr>Resultados</vt:lpstr>
      <vt:lpstr>Resultados</vt:lpstr>
      <vt:lpstr>Resultados</vt:lpstr>
      <vt:lpstr>Resultados</vt:lpstr>
      <vt:lpstr>Conclusões</vt:lpstr>
      <vt:lpstr>Conclusões</vt:lpstr>
      <vt:lpstr>Referências</vt:lpstr>
      <vt:lpstr>Fotos</vt:lpstr>
      <vt:lpstr>Vídeo</vt:lpstr>
      <vt:lpstr>OBRIGADO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</dc:title>
  <dc:creator>PROF. LUCIEL</dc:creator>
  <cp:lastModifiedBy>cocian</cp:lastModifiedBy>
  <cp:revision>176</cp:revision>
  <cp:lastPrinted>1601-01-01T00:00:00Z</cp:lastPrinted>
  <dcterms:created xsi:type="dcterms:W3CDTF">2003-11-23T23:26:51Z</dcterms:created>
  <dcterms:modified xsi:type="dcterms:W3CDTF">2013-04-25T21:11:03Z</dcterms:modified>
</cp:coreProperties>
</file>